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30"/>
  </p:notesMasterIdLst>
  <p:handoutMasterIdLst>
    <p:handoutMasterId r:id="rId31"/>
  </p:handoutMasterIdLst>
  <p:sldIdLst>
    <p:sldId id="256" r:id="rId5"/>
    <p:sldId id="317" r:id="rId6"/>
    <p:sldId id="343" r:id="rId7"/>
    <p:sldId id="347" r:id="rId8"/>
    <p:sldId id="349" r:id="rId9"/>
    <p:sldId id="339" r:id="rId10"/>
    <p:sldId id="342" r:id="rId11"/>
    <p:sldId id="289" r:id="rId12"/>
    <p:sldId id="274" r:id="rId13"/>
    <p:sldId id="257" r:id="rId14"/>
    <p:sldId id="359" r:id="rId15"/>
    <p:sldId id="265" r:id="rId16"/>
    <p:sldId id="272" r:id="rId17"/>
    <p:sldId id="355" r:id="rId18"/>
    <p:sldId id="258" r:id="rId19"/>
    <p:sldId id="259" r:id="rId20"/>
    <p:sldId id="356" r:id="rId21"/>
    <p:sldId id="360" r:id="rId22"/>
    <p:sldId id="361" r:id="rId23"/>
    <p:sldId id="358" r:id="rId24"/>
    <p:sldId id="261" r:id="rId25"/>
    <p:sldId id="262" r:id="rId26"/>
    <p:sldId id="362" r:id="rId27"/>
    <p:sldId id="329" r:id="rId28"/>
    <p:sldId id="260" r:id="rId29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57895-7CD2-4C0B-85A6-D634716206BE}" v="36" dt="2021-05-17T11:42:39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7c446670-7459-44eb-8c93-60d80c060528" providerId="ADAL" clId="{51257895-7CD2-4C0B-85A6-D634716206BE}"/>
    <pc:docChg chg="undo custSel addSld delSld modSld sldOrd">
      <pc:chgData name="Thomas Noordeloos" userId="7c446670-7459-44eb-8c93-60d80c060528" providerId="ADAL" clId="{51257895-7CD2-4C0B-85A6-D634716206BE}" dt="2021-05-17T11:43:37.156" v="334" actId="20577"/>
      <pc:docMkLst>
        <pc:docMk/>
      </pc:docMkLst>
      <pc:sldChg chg="modSp mod">
        <pc:chgData name="Thomas Noordeloos" userId="7c446670-7459-44eb-8c93-60d80c060528" providerId="ADAL" clId="{51257895-7CD2-4C0B-85A6-D634716206BE}" dt="2021-05-12T15:36:44.159" v="184" actId="5793"/>
        <pc:sldMkLst>
          <pc:docMk/>
          <pc:sldMk cId="3788715575" sldId="256"/>
        </pc:sldMkLst>
        <pc:spChg chg="mod">
          <ac:chgData name="Thomas Noordeloos" userId="7c446670-7459-44eb-8c93-60d80c060528" providerId="ADAL" clId="{51257895-7CD2-4C0B-85A6-D634716206BE}" dt="2021-05-12T15:36:44.159" v="184" actId="5793"/>
          <ac:spMkLst>
            <pc:docMk/>
            <pc:sldMk cId="3788715575" sldId="256"/>
            <ac:spMk id="10" creationId="{B5E90D55-298E-4509-878D-C4E228CD5F8E}"/>
          </ac:spMkLst>
        </pc:spChg>
      </pc:sldChg>
      <pc:sldChg chg="addSp delSp modSp new del mod">
        <pc:chgData name="Thomas Noordeloos" userId="7c446670-7459-44eb-8c93-60d80c060528" providerId="ADAL" clId="{51257895-7CD2-4C0B-85A6-D634716206BE}" dt="2021-05-12T14:31:19.200" v="48" actId="47"/>
        <pc:sldMkLst>
          <pc:docMk/>
          <pc:sldMk cId="2682891305" sldId="257"/>
        </pc:sldMkLst>
        <pc:spChg chg="add del mod">
          <ac:chgData name="Thomas Noordeloos" userId="7c446670-7459-44eb-8c93-60d80c060528" providerId="ADAL" clId="{51257895-7CD2-4C0B-85A6-D634716206BE}" dt="2021-05-12T14:24:25.618" v="10" actId="478"/>
          <ac:spMkLst>
            <pc:docMk/>
            <pc:sldMk cId="2682891305" sldId="257"/>
            <ac:spMk id="3" creationId="{3CF20739-AA7B-472B-9F9F-1B9206E37FBE}"/>
          </ac:spMkLst>
        </pc:spChg>
        <pc:spChg chg="del">
          <ac:chgData name="Thomas Noordeloos" userId="7c446670-7459-44eb-8c93-60d80c060528" providerId="ADAL" clId="{51257895-7CD2-4C0B-85A6-D634716206BE}" dt="2021-05-12T14:24:00.673" v="4" actId="478"/>
          <ac:spMkLst>
            <pc:docMk/>
            <pc:sldMk cId="2682891305" sldId="257"/>
            <ac:spMk id="4" creationId="{574AED3C-A922-4E9B-B271-EC2FEA71E6E5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7" creationId="{89EEF250-F989-4A87-82CD-9924FCD0F217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8" creationId="{C9D2A0C7-C431-4DA7-9F5B-5B420844603E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9" creationId="{1DC9D379-59C9-4768-9D29-9BC6A554495A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0" creationId="{CCB76DD3-9326-4A1D-AB1B-29479FDE4A75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1" creationId="{ADE39532-4BCA-475E-B2A9-5ACA7CD014EC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2" creationId="{C7E4E94F-5DA6-408C-A08B-B192D481D3F9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3" creationId="{6E4C4F8E-EDB0-488E-9B62-B8163B71A045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4" creationId="{DAAB73B2-F76F-44B0-9A8D-8F403E5ABC03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5" creationId="{4CF034B5-F63F-4C3E-BA1D-409E3141FEB2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6" creationId="{00A2F3DA-A00D-42A6-B3C6-FC819E2FDB37}"/>
          </ac:spMkLst>
        </pc:spChg>
        <pc:spChg chg="add del mod">
          <ac:chgData name="Thomas Noordeloos" userId="7c446670-7459-44eb-8c93-60d80c060528" providerId="ADAL" clId="{51257895-7CD2-4C0B-85A6-D634716206BE}" dt="2021-05-12T14:25:48.945" v="18" actId="478"/>
          <ac:spMkLst>
            <pc:docMk/>
            <pc:sldMk cId="2682891305" sldId="257"/>
            <ac:spMk id="17" creationId="{872A93D3-535F-4C1F-8805-AB44F857A3D2}"/>
          </ac:spMkLst>
        </pc:spChg>
        <pc:spChg chg="add del mod">
          <ac:chgData name="Thomas Noordeloos" userId="7c446670-7459-44eb-8c93-60d80c060528" providerId="ADAL" clId="{51257895-7CD2-4C0B-85A6-D634716206BE}" dt="2021-05-12T14:25:46.957" v="17" actId="478"/>
          <ac:spMkLst>
            <pc:docMk/>
            <pc:sldMk cId="2682891305" sldId="257"/>
            <ac:spMk id="18" creationId="{D68FC29B-FCE8-411C-8816-FCCFA4A4D252}"/>
          </ac:spMkLst>
        </pc:spChg>
        <pc:spChg chg="add mod">
          <ac:chgData name="Thomas Noordeloos" userId="7c446670-7459-44eb-8c93-60d80c060528" providerId="ADAL" clId="{51257895-7CD2-4C0B-85A6-D634716206BE}" dt="2021-05-12T14:25:42.931" v="16" actId="21"/>
          <ac:spMkLst>
            <pc:docMk/>
            <pc:sldMk cId="2682891305" sldId="257"/>
            <ac:spMk id="20" creationId="{274DBDF7-0067-4FD1-A8BA-C5337C7392DA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3" creationId="{92A245F2-11EF-4E51-BE69-D8CCE3CAF4F4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4" creationId="{4935DE59-911A-4FAD-8155-A71D027EB2DD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5" creationId="{C5F9A85C-1082-475A-80A0-8328B32745F0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6" creationId="{209625EE-1910-4B2F-B18F-BF84F697C8E5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7" creationId="{068AF807-B524-4436-87DB-312EC79D355E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8" creationId="{B05D99C3-ADB7-4DD2-844A-D58E93D65404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29" creationId="{945FE07E-C6BB-459A-949E-E99C3422F3CD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30" creationId="{D1E0D3F1-6C70-4CF6-BC2E-E0C9817858CB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31" creationId="{F17EA8D6-E2FF-432D-983E-05E0BD6DD915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32" creationId="{2D3C7880-4EC1-4C4C-A7C2-890F004FDA91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33" creationId="{84376268-C3E1-40EB-94C8-F4682B8E65E8}"/>
          </ac:spMkLst>
        </pc:spChg>
        <pc:spChg chg="mod">
          <ac:chgData name="Thomas Noordeloos" userId="7c446670-7459-44eb-8c93-60d80c060528" providerId="ADAL" clId="{51257895-7CD2-4C0B-85A6-D634716206BE}" dt="2021-05-12T14:26:07.591" v="23"/>
          <ac:spMkLst>
            <pc:docMk/>
            <pc:sldMk cId="2682891305" sldId="257"/>
            <ac:spMk id="34" creationId="{D7056196-96A4-4082-AC2B-E412FF75C22B}"/>
          </ac:spMkLst>
        </pc:spChg>
        <pc:grpChg chg="add mod">
          <ac:chgData name="Thomas Noordeloos" userId="7c446670-7459-44eb-8c93-60d80c060528" providerId="ADAL" clId="{51257895-7CD2-4C0B-85A6-D634716206BE}" dt="2021-05-12T14:26:32.404" v="28" actId="1076"/>
          <ac:grpSpMkLst>
            <pc:docMk/>
            <pc:sldMk cId="2682891305" sldId="257"/>
            <ac:grpSpMk id="22" creationId="{1AFFAB2D-47BC-4320-A242-7E0DD8CA22BA}"/>
          </ac:grpSpMkLst>
        </pc:grpChg>
        <pc:picChg chg="add mod">
          <ac:chgData name="Thomas Noordeloos" userId="7c446670-7459-44eb-8c93-60d80c060528" providerId="ADAL" clId="{51257895-7CD2-4C0B-85A6-D634716206BE}" dt="2021-05-12T14:24:26.950" v="11" actId="1076"/>
          <ac:picMkLst>
            <pc:docMk/>
            <pc:sldMk cId="2682891305" sldId="257"/>
            <ac:picMk id="5" creationId="{EF10ABA0-1397-4774-A2CF-12AFD614F70D}"/>
          </ac:picMkLst>
        </pc:picChg>
        <pc:picChg chg="add del mod">
          <ac:chgData name="Thomas Noordeloos" userId="7c446670-7459-44eb-8c93-60d80c060528" providerId="ADAL" clId="{51257895-7CD2-4C0B-85A6-D634716206BE}" dt="2021-05-12T14:25:42.931" v="16" actId="21"/>
          <ac:picMkLst>
            <pc:docMk/>
            <pc:sldMk cId="2682891305" sldId="257"/>
            <ac:picMk id="6" creationId="{0C6FB398-C158-4843-8144-17FD75F93C1A}"/>
          </ac:picMkLst>
        </pc:picChg>
        <pc:picChg chg="add mod">
          <ac:chgData name="Thomas Noordeloos" userId="7c446670-7459-44eb-8c93-60d80c060528" providerId="ADAL" clId="{51257895-7CD2-4C0B-85A6-D634716206BE}" dt="2021-05-12T14:26:26.071" v="27" actId="1076"/>
          <ac:picMkLst>
            <pc:docMk/>
            <pc:sldMk cId="2682891305" sldId="257"/>
            <ac:picMk id="21" creationId="{6E4BB3FC-0D15-4950-AE36-5700F18DD875}"/>
          </ac:picMkLst>
        </pc:picChg>
      </pc:sldChg>
      <pc:sldChg chg="modSp add del mod">
        <pc:chgData name="Thomas Noordeloos" userId="7c446670-7459-44eb-8c93-60d80c060528" providerId="ADAL" clId="{51257895-7CD2-4C0B-85A6-D634716206BE}" dt="2021-05-12T15:30:09.540" v="101" actId="2696"/>
        <pc:sldMkLst>
          <pc:docMk/>
          <pc:sldMk cId="2796566761" sldId="257"/>
        </pc:sldMkLst>
        <pc:spChg chg="mod">
          <ac:chgData name="Thomas Noordeloos" userId="7c446670-7459-44eb-8c93-60d80c060528" providerId="ADAL" clId="{51257895-7CD2-4C0B-85A6-D634716206BE}" dt="2021-05-12T15:24:45.608" v="72" actId="114"/>
          <ac:spMkLst>
            <pc:docMk/>
            <pc:sldMk cId="2796566761" sldId="257"/>
            <ac:spMk id="2" creationId="{00000000-0000-0000-0000-000000000000}"/>
          </ac:spMkLst>
        </pc:spChg>
        <pc:spChg chg="mod">
          <ac:chgData name="Thomas Noordeloos" userId="7c446670-7459-44eb-8c93-60d80c060528" providerId="ADAL" clId="{51257895-7CD2-4C0B-85A6-D634716206BE}" dt="2021-05-12T15:24:58.517" v="73" actId="1076"/>
          <ac:spMkLst>
            <pc:docMk/>
            <pc:sldMk cId="2796566761" sldId="257"/>
            <ac:spMk id="4" creationId="{00000000-0000-0000-0000-000000000000}"/>
          </ac:spMkLst>
        </pc:spChg>
        <pc:spChg chg="mod">
          <ac:chgData name="Thomas Noordeloos" userId="7c446670-7459-44eb-8c93-60d80c060528" providerId="ADAL" clId="{51257895-7CD2-4C0B-85A6-D634716206BE}" dt="2021-05-12T15:24:58.517" v="73" actId="1076"/>
          <ac:spMkLst>
            <pc:docMk/>
            <pc:sldMk cId="2796566761" sldId="257"/>
            <ac:spMk id="6" creationId="{00000000-0000-0000-0000-000000000000}"/>
          </ac:spMkLst>
        </pc:spChg>
        <pc:spChg chg="mod">
          <ac:chgData name="Thomas Noordeloos" userId="7c446670-7459-44eb-8c93-60d80c060528" providerId="ADAL" clId="{51257895-7CD2-4C0B-85A6-D634716206BE}" dt="2021-05-12T15:24:58.517" v="73" actId="1076"/>
          <ac:spMkLst>
            <pc:docMk/>
            <pc:sldMk cId="2796566761" sldId="257"/>
            <ac:spMk id="9" creationId="{00000000-0000-0000-0000-000000000000}"/>
          </ac:spMkLst>
        </pc:spChg>
        <pc:spChg chg="mod">
          <ac:chgData name="Thomas Noordeloos" userId="7c446670-7459-44eb-8c93-60d80c060528" providerId="ADAL" clId="{51257895-7CD2-4C0B-85A6-D634716206BE}" dt="2021-05-12T15:26:12.244" v="86" actId="20577"/>
          <ac:spMkLst>
            <pc:docMk/>
            <pc:sldMk cId="2796566761" sldId="257"/>
            <ac:spMk id="10" creationId="{00000000-0000-0000-0000-000000000000}"/>
          </ac:spMkLst>
        </pc:spChg>
        <pc:picChg chg="mod">
          <ac:chgData name="Thomas Noordeloos" userId="7c446670-7459-44eb-8c93-60d80c060528" providerId="ADAL" clId="{51257895-7CD2-4C0B-85A6-D634716206BE}" dt="2021-05-12T15:24:58.517" v="73" actId="1076"/>
          <ac:picMkLst>
            <pc:docMk/>
            <pc:sldMk cId="2796566761" sldId="257"/>
            <ac:picMk id="5" creationId="{00000000-0000-0000-0000-000000000000}"/>
          </ac:picMkLst>
        </pc:picChg>
        <pc:picChg chg="mod">
          <ac:chgData name="Thomas Noordeloos" userId="7c446670-7459-44eb-8c93-60d80c060528" providerId="ADAL" clId="{51257895-7CD2-4C0B-85A6-D634716206BE}" dt="2021-05-12T15:24:58.517" v="73" actId="1076"/>
          <ac:picMkLst>
            <pc:docMk/>
            <pc:sldMk cId="2796566761" sldId="257"/>
            <ac:picMk id="7" creationId="{00000000-0000-0000-0000-000000000000}"/>
          </ac:picMkLst>
        </pc:picChg>
        <pc:picChg chg="mod">
          <ac:chgData name="Thomas Noordeloos" userId="7c446670-7459-44eb-8c93-60d80c060528" providerId="ADAL" clId="{51257895-7CD2-4C0B-85A6-D634716206BE}" dt="2021-05-12T15:24:58.517" v="73" actId="1076"/>
          <ac:picMkLst>
            <pc:docMk/>
            <pc:sldMk cId="2796566761" sldId="257"/>
            <ac:picMk id="8" creationId="{00000000-0000-0000-0000-000000000000}"/>
          </ac:picMkLst>
        </pc:picChg>
        <pc:picChg chg="mod">
          <ac:chgData name="Thomas Noordeloos" userId="7c446670-7459-44eb-8c93-60d80c060528" providerId="ADAL" clId="{51257895-7CD2-4C0B-85A6-D634716206BE}" dt="2021-05-12T15:24:58.517" v="73" actId="1076"/>
          <ac:picMkLst>
            <pc:docMk/>
            <pc:sldMk cId="2796566761" sldId="257"/>
            <ac:picMk id="11" creationId="{00000000-0000-0000-0000-000000000000}"/>
          </ac:picMkLst>
        </pc:picChg>
      </pc:sldChg>
      <pc:sldChg chg="add">
        <pc:chgData name="Thomas Noordeloos" userId="7c446670-7459-44eb-8c93-60d80c060528" providerId="ADAL" clId="{51257895-7CD2-4C0B-85A6-D634716206BE}" dt="2021-05-12T15:30:14.350" v="102"/>
        <pc:sldMkLst>
          <pc:docMk/>
          <pc:sldMk cId="3851533867" sldId="257"/>
        </pc:sldMkLst>
      </pc:sldChg>
      <pc:sldChg chg="add">
        <pc:chgData name="Thomas Noordeloos" userId="7c446670-7459-44eb-8c93-60d80c060528" providerId="ADAL" clId="{51257895-7CD2-4C0B-85A6-D634716206BE}" dt="2021-05-12T15:33:27.121" v="116"/>
        <pc:sldMkLst>
          <pc:docMk/>
          <pc:sldMk cId="2560846905" sldId="258"/>
        </pc:sldMkLst>
      </pc:sldChg>
      <pc:sldChg chg="add del">
        <pc:chgData name="Thomas Noordeloos" userId="7c446670-7459-44eb-8c93-60d80c060528" providerId="ADAL" clId="{51257895-7CD2-4C0B-85A6-D634716206BE}" dt="2021-05-12T15:33:23.281" v="115" actId="2696"/>
        <pc:sldMkLst>
          <pc:docMk/>
          <pc:sldMk cId="4217227905" sldId="258"/>
        </pc:sldMkLst>
      </pc:sldChg>
      <pc:sldChg chg="addSp modSp add del">
        <pc:chgData name="Thomas Noordeloos" userId="7c446670-7459-44eb-8c93-60d80c060528" providerId="ADAL" clId="{51257895-7CD2-4C0B-85A6-D634716206BE}" dt="2021-05-12T15:33:23.281" v="115" actId="2696"/>
        <pc:sldMkLst>
          <pc:docMk/>
          <pc:sldMk cId="288176915" sldId="259"/>
        </pc:sldMkLst>
        <pc:picChg chg="add mod">
          <ac:chgData name="Thomas Noordeloos" userId="7c446670-7459-44eb-8c93-60d80c060528" providerId="ADAL" clId="{51257895-7CD2-4C0B-85A6-D634716206BE}" dt="2021-05-12T15:27:40.220" v="92" actId="1076"/>
          <ac:picMkLst>
            <pc:docMk/>
            <pc:sldMk cId="288176915" sldId="259"/>
            <ac:picMk id="1026" creationId="{8ABB3658-D368-4C22-93AB-8E9C3D4DBDCB}"/>
          </ac:picMkLst>
        </pc:picChg>
      </pc:sldChg>
      <pc:sldChg chg="add">
        <pc:chgData name="Thomas Noordeloos" userId="7c446670-7459-44eb-8c93-60d80c060528" providerId="ADAL" clId="{51257895-7CD2-4C0B-85A6-D634716206BE}" dt="2021-05-12T15:33:27.121" v="116"/>
        <pc:sldMkLst>
          <pc:docMk/>
          <pc:sldMk cId="3152646619" sldId="259"/>
        </pc:sldMkLst>
      </pc:sldChg>
      <pc:sldChg chg="modSp add mod">
        <pc:chgData name="Thomas Noordeloos" userId="7c446670-7459-44eb-8c93-60d80c060528" providerId="ADAL" clId="{51257895-7CD2-4C0B-85A6-D634716206BE}" dt="2021-05-17T11:43:37.156" v="334" actId="20577"/>
        <pc:sldMkLst>
          <pc:docMk/>
          <pc:sldMk cId="548586676" sldId="260"/>
        </pc:sldMkLst>
        <pc:spChg chg="mod">
          <ac:chgData name="Thomas Noordeloos" userId="7c446670-7459-44eb-8c93-60d80c060528" providerId="ADAL" clId="{51257895-7CD2-4C0B-85A6-D634716206BE}" dt="2021-05-17T11:40:52.318" v="259" actId="20577"/>
          <ac:spMkLst>
            <pc:docMk/>
            <pc:sldMk cId="548586676" sldId="260"/>
            <ac:spMk id="2" creationId="{00000000-0000-0000-0000-000000000000}"/>
          </ac:spMkLst>
        </pc:spChg>
        <pc:spChg chg="mod">
          <ac:chgData name="Thomas Noordeloos" userId="7c446670-7459-44eb-8c93-60d80c060528" providerId="ADAL" clId="{51257895-7CD2-4C0B-85A6-D634716206BE}" dt="2021-05-17T11:43:37.156" v="334" actId="20577"/>
          <ac:spMkLst>
            <pc:docMk/>
            <pc:sldMk cId="548586676" sldId="260"/>
            <ac:spMk id="3" creationId="{00000000-0000-0000-0000-000000000000}"/>
          </ac:spMkLst>
        </pc:spChg>
      </pc:sldChg>
      <pc:sldChg chg="add">
        <pc:chgData name="Thomas Noordeloos" userId="7c446670-7459-44eb-8c93-60d80c060528" providerId="ADAL" clId="{51257895-7CD2-4C0B-85A6-D634716206BE}" dt="2021-05-12T15:32:45.934" v="113"/>
        <pc:sldMkLst>
          <pc:docMk/>
          <pc:sldMk cId="420054619" sldId="261"/>
        </pc:sldMkLst>
      </pc:sldChg>
      <pc:sldChg chg="add del">
        <pc:chgData name="Thomas Noordeloos" userId="7c446670-7459-44eb-8c93-60d80c060528" providerId="ADAL" clId="{51257895-7CD2-4C0B-85A6-D634716206BE}" dt="2021-05-12T15:32:40.129" v="112" actId="2696"/>
        <pc:sldMkLst>
          <pc:docMk/>
          <pc:sldMk cId="1222350856" sldId="261"/>
        </pc:sldMkLst>
      </pc:sldChg>
      <pc:sldChg chg="add del">
        <pc:chgData name="Thomas Noordeloos" userId="7c446670-7459-44eb-8c93-60d80c060528" providerId="ADAL" clId="{51257895-7CD2-4C0B-85A6-D634716206BE}" dt="2021-05-12T15:30:41.509" v="103" actId="2696"/>
        <pc:sldMkLst>
          <pc:docMk/>
          <pc:sldMk cId="2983189802" sldId="261"/>
        </pc:sldMkLst>
      </pc:sldChg>
      <pc:sldChg chg="add del">
        <pc:chgData name="Thomas Noordeloos" userId="7c446670-7459-44eb-8c93-60d80c060528" providerId="ADAL" clId="{51257895-7CD2-4C0B-85A6-D634716206BE}" dt="2021-05-12T15:32:40.129" v="112" actId="2696"/>
        <pc:sldMkLst>
          <pc:docMk/>
          <pc:sldMk cId="1845200107" sldId="262"/>
        </pc:sldMkLst>
      </pc:sldChg>
      <pc:sldChg chg="add del">
        <pc:chgData name="Thomas Noordeloos" userId="7c446670-7459-44eb-8c93-60d80c060528" providerId="ADAL" clId="{51257895-7CD2-4C0B-85A6-D634716206BE}" dt="2021-05-12T15:30:41.509" v="103" actId="2696"/>
        <pc:sldMkLst>
          <pc:docMk/>
          <pc:sldMk cId="2507582975" sldId="262"/>
        </pc:sldMkLst>
      </pc:sldChg>
      <pc:sldChg chg="add">
        <pc:chgData name="Thomas Noordeloos" userId="7c446670-7459-44eb-8c93-60d80c060528" providerId="ADAL" clId="{51257895-7CD2-4C0B-85A6-D634716206BE}" dt="2021-05-12T15:32:45.934" v="113"/>
        <pc:sldMkLst>
          <pc:docMk/>
          <pc:sldMk cId="3522603559" sldId="262"/>
        </pc:sldMkLst>
      </pc:sldChg>
      <pc:sldChg chg="modSp add del mod">
        <pc:chgData name="Thomas Noordeloos" userId="7c446670-7459-44eb-8c93-60d80c060528" providerId="ADAL" clId="{51257895-7CD2-4C0B-85A6-D634716206BE}" dt="2021-05-12T15:31:24.514" v="108" actId="2696"/>
        <pc:sldMkLst>
          <pc:docMk/>
          <pc:sldMk cId="2764638010" sldId="265"/>
        </pc:sldMkLst>
        <pc:picChg chg="mod">
          <ac:chgData name="Thomas Noordeloos" userId="7c446670-7459-44eb-8c93-60d80c060528" providerId="ADAL" clId="{51257895-7CD2-4C0B-85A6-D634716206BE}" dt="2021-05-12T14:31:35.334" v="50" actId="1076"/>
          <ac:picMkLst>
            <pc:docMk/>
            <pc:sldMk cId="2764638010" sldId="265"/>
            <ac:picMk id="5" creationId="{20C8E7D4-2BD3-6541-8740-1C5FAACA67B8}"/>
          </ac:picMkLst>
        </pc:picChg>
      </pc:sldChg>
      <pc:sldChg chg="add">
        <pc:chgData name="Thomas Noordeloos" userId="7c446670-7459-44eb-8c93-60d80c060528" providerId="ADAL" clId="{51257895-7CD2-4C0B-85A6-D634716206BE}" dt="2021-05-12T15:31:28.786" v="109"/>
        <pc:sldMkLst>
          <pc:docMk/>
          <pc:sldMk cId="3739000015" sldId="265"/>
        </pc:sldMkLst>
      </pc:sldChg>
      <pc:sldChg chg="add">
        <pc:chgData name="Thomas Noordeloos" userId="7c446670-7459-44eb-8c93-60d80c060528" providerId="ADAL" clId="{51257895-7CD2-4C0B-85A6-D634716206BE}" dt="2021-05-12T15:31:28.786" v="109"/>
        <pc:sldMkLst>
          <pc:docMk/>
          <pc:sldMk cId="2147765" sldId="272"/>
        </pc:sldMkLst>
      </pc:sldChg>
      <pc:sldChg chg="addSp delSp modSp add del mod">
        <pc:chgData name="Thomas Noordeloos" userId="7c446670-7459-44eb-8c93-60d80c060528" providerId="ADAL" clId="{51257895-7CD2-4C0B-85A6-D634716206BE}" dt="2021-05-12T15:31:24.514" v="108" actId="2696"/>
        <pc:sldMkLst>
          <pc:docMk/>
          <pc:sldMk cId="2344516311" sldId="272"/>
        </pc:sldMkLst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3" creationId="{26201039-7094-C74B-946F-ECA37781B3D5}"/>
          </ac:spMkLst>
        </pc:spChg>
        <pc:spChg chg="add del mod">
          <ac:chgData name="Thomas Noordeloos" userId="7c446670-7459-44eb-8c93-60d80c060528" providerId="ADAL" clId="{51257895-7CD2-4C0B-85A6-D634716206BE}" dt="2021-05-12T14:27:39.542" v="34" actId="478"/>
          <ac:spMkLst>
            <pc:docMk/>
            <pc:sldMk cId="2344516311" sldId="272"/>
            <ac:spMk id="4" creationId="{55525AED-07F0-48F6-A0AA-69A68C4DDD2B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6" creationId="{3B3D174B-B515-C34B-8CF1-EEE7E80B63D3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7" creationId="{F94546A9-1425-AE41-9899-C3EB8F4F375D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8" creationId="{2D6038C3-B4E5-E24D-8C84-249DE67A1941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9" creationId="{4CBA803E-FA00-B540-9EB4-797284A9D964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0" creationId="{BFB65629-CC34-3743-BA80-F28FA757785E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1" creationId="{50BBB1E4-EAD9-594C-B3BF-E41976852E68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2" creationId="{EC6A0E12-910F-5B4C-8795-EFF82405C314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3" creationId="{1752B500-A9AD-DD44-9A43-870964F2BA77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5" creationId="{140107E1-B913-DF47-88E3-ECB7BDBB7C0B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6" creationId="{396928E7-1BF0-5D4F-9261-1EA5A50B9D9D}"/>
          </ac:spMkLst>
        </pc:spChg>
        <pc:spChg chg="mod">
          <ac:chgData name="Thomas Noordeloos" userId="7c446670-7459-44eb-8c93-60d80c060528" providerId="ADAL" clId="{51257895-7CD2-4C0B-85A6-D634716206BE}" dt="2021-05-12T14:27:46.796" v="35" actId="164"/>
          <ac:spMkLst>
            <pc:docMk/>
            <pc:sldMk cId="2344516311" sldId="272"/>
            <ac:spMk id="17" creationId="{CD3A25FC-A428-D34C-A37A-23D6F063B6CB}"/>
          </ac:spMkLst>
        </pc:spChg>
        <pc:grpChg chg="add del mod">
          <ac:chgData name="Thomas Noordeloos" userId="7c446670-7459-44eb-8c93-60d80c060528" providerId="ADAL" clId="{51257895-7CD2-4C0B-85A6-D634716206BE}" dt="2021-05-12T14:29:42.417" v="39" actId="478"/>
          <ac:grpSpMkLst>
            <pc:docMk/>
            <pc:sldMk cId="2344516311" sldId="272"/>
            <ac:grpSpMk id="14" creationId="{78CEB9D3-480E-4A0A-868C-6E0E90866DF0}"/>
          </ac:grpSpMkLst>
        </pc:grpChg>
        <pc:picChg chg="del mod">
          <ac:chgData name="Thomas Noordeloos" userId="7c446670-7459-44eb-8c93-60d80c060528" providerId="ADAL" clId="{51257895-7CD2-4C0B-85A6-D634716206BE}" dt="2021-05-12T14:27:36.907" v="33" actId="21"/>
          <ac:picMkLst>
            <pc:docMk/>
            <pc:sldMk cId="2344516311" sldId="272"/>
            <ac:picMk id="5" creationId="{20C8E7D4-2BD3-6541-8740-1C5FAACA67B8}"/>
          </ac:picMkLst>
        </pc:picChg>
        <pc:picChg chg="add mod ord">
          <ac:chgData name="Thomas Noordeloos" userId="7c446670-7459-44eb-8c93-60d80c060528" providerId="ADAL" clId="{51257895-7CD2-4C0B-85A6-D634716206BE}" dt="2021-05-12T14:31:57.450" v="53" actId="1035"/>
          <ac:picMkLst>
            <pc:docMk/>
            <pc:sldMk cId="2344516311" sldId="272"/>
            <ac:picMk id="18" creationId="{FE1CF84C-4873-4839-AB0F-67A58A75C091}"/>
          </ac:picMkLst>
        </pc:picChg>
        <pc:picChg chg="add mod">
          <ac:chgData name="Thomas Noordeloos" userId="7c446670-7459-44eb-8c93-60d80c060528" providerId="ADAL" clId="{51257895-7CD2-4C0B-85A6-D634716206BE}" dt="2021-05-12T14:31:57.450" v="53" actId="1035"/>
          <ac:picMkLst>
            <pc:docMk/>
            <pc:sldMk cId="2344516311" sldId="272"/>
            <ac:picMk id="19" creationId="{D4A8159C-016C-44DF-A097-F8FA08607B04}"/>
          </ac:picMkLst>
        </pc:picChg>
      </pc:sldChg>
      <pc:sldChg chg="add del">
        <pc:chgData name="Thomas Noordeloos" userId="7c446670-7459-44eb-8c93-60d80c060528" providerId="ADAL" clId="{51257895-7CD2-4C0B-85A6-D634716206BE}" dt="2021-05-12T14:32:03.175" v="54" actId="47"/>
        <pc:sldMkLst>
          <pc:docMk/>
          <pc:sldMk cId="1339191384" sldId="273"/>
        </pc:sldMkLst>
      </pc:sldChg>
      <pc:sldChg chg="addSp delSp modSp add del mod">
        <pc:chgData name="Thomas Noordeloos" userId="7c446670-7459-44eb-8c93-60d80c060528" providerId="ADAL" clId="{51257895-7CD2-4C0B-85A6-D634716206BE}" dt="2021-05-17T11:16:03.152" v="202" actId="47"/>
        <pc:sldMkLst>
          <pc:docMk/>
          <pc:sldMk cId="1484159868" sldId="273"/>
        </pc:sldMkLst>
        <pc:spChg chg="add del mod">
          <ac:chgData name="Thomas Noordeloos" userId="7c446670-7459-44eb-8c93-60d80c060528" providerId="ADAL" clId="{51257895-7CD2-4C0B-85A6-D634716206BE}" dt="2021-05-12T14:33:09.700" v="59" actId="478"/>
          <ac:spMkLst>
            <pc:docMk/>
            <pc:sldMk cId="1484159868" sldId="273"/>
            <ac:spMk id="3" creationId="{E1B42F1B-7651-43CA-BAB7-7D97A7AECCF0}"/>
          </ac:spMkLst>
        </pc:spChg>
        <pc:picChg chg="add mod">
          <ac:chgData name="Thomas Noordeloos" userId="7c446670-7459-44eb-8c93-60d80c060528" providerId="ADAL" clId="{51257895-7CD2-4C0B-85A6-D634716206BE}" dt="2021-05-12T14:33:26.720" v="62" actId="14100"/>
          <ac:picMkLst>
            <pc:docMk/>
            <pc:sldMk cId="1484159868" sldId="273"/>
            <ac:picMk id="6" creationId="{7F33114C-0BA5-44A8-8FD0-F5C76262E406}"/>
          </ac:picMkLst>
        </pc:picChg>
        <pc:picChg chg="del">
          <ac:chgData name="Thomas Noordeloos" userId="7c446670-7459-44eb-8c93-60d80c060528" providerId="ADAL" clId="{51257895-7CD2-4C0B-85A6-D634716206BE}" dt="2021-05-12T14:33:05.756" v="57" actId="478"/>
          <ac:picMkLst>
            <pc:docMk/>
            <pc:sldMk cId="1484159868" sldId="273"/>
            <ac:picMk id="18" creationId="{FE1CF84C-4873-4839-AB0F-67A58A75C091}"/>
          </ac:picMkLst>
        </pc:picChg>
        <pc:picChg chg="del">
          <ac:chgData name="Thomas Noordeloos" userId="7c446670-7459-44eb-8c93-60d80c060528" providerId="ADAL" clId="{51257895-7CD2-4C0B-85A6-D634716206BE}" dt="2021-05-12T14:33:04.306" v="56" actId="478"/>
          <ac:picMkLst>
            <pc:docMk/>
            <pc:sldMk cId="1484159868" sldId="273"/>
            <ac:picMk id="19" creationId="{D4A8159C-016C-44DF-A097-F8FA08607B04}"/>
          </ac:picMkLst>
        </pc:picChg>
      </pc:sldChg>
      <pc:sldChg chg="add">
        <pc:chgData name="Thomas Noordeloos" userId="7c446670-7459-44eb-8c93-60d80c060528" providerId="ADAL" clId="{51257895-7CD2-4C0B-85A6-D634716206BE}" dt="2021-05-12T15:30:14.350" v="102"/>
        <pc:sldMkLst>
          <pc:docMk/>
          <pc:sldMk cId="1032529152" sldId="274"/>
        </pc:sldMkLst>
      </pc:sldChg>
      <pc:sldChg chg="add del">
        <pc:chgData name="Thomas Noordeloos" userId="7c446670-7459-44eb-8c93-60d80c060528" providerId="ADAL" clId="{51257895-7CD2-4C0B-85A6-D634716206BE}" dt="2021-05-12T15:30:09.540" v="101" actId="2696"/>
        <pc:sldMkLst>
          <pc:docMk/>
          <pc:sldMk cId="1251254519" sldId="274"/>
        </pc:sldMkLst>
      </pc:sldChg>
      <pc:sldChg chg="add del ord">
        <pc:chgData name="Thomas Noordeloos" userId="7c446670-7459-44eb-8c93-60d80c060528" providerId="ADAL" clId="{51257895-7CD2-4C0B-85A6-D634716206BE}" dt="2021-05-12T15:29:53.754" v="99"/>
        <pc:sldMkLst>
          <pc:docMk/>
          <pc:sldMk cId="1827546362" sldId="289"/>
        </pc:sldMkLst>
      </pc:sldChg>
      <pc:sldChg chg="modSp add del mod">
        <pc:chgData name="Thomas Noordeloos" userId="7c446670-7459-44eb-8c93-60d80c060528" providerId="ADAL" clId="{51257895-7CD2-4C0B-85A6-D634716206BE}" dt="2021-05-12T15:37:23.430" v="201" actId="20577"/>
        <pc:sldMkLst>
          <pc:docMk/>
          <pc:sldMk cId="341418734" sldId="317"/>
        </pc:sldMkLst>
        <pc:spChg chg="mod">
          <ac:chgData name="Thomas Noordeloos" userId="7c446670-7459-44eb-8c93-60d80c060528" providerId="ADAL" clId="{51257895-7CD2-4C0B-85A6-D634716206BE}" dt="2021-05-12T15:37:23.430" v="201" actId="20577"/>
          <ac:spMkLst>
            <pc:docMk/>
            <pc:sldMk cId="341418734" sldId="317"/>
            <ac:spMk id="3" creationId="{00000000-0000-0000-0000-000000000000}"/>
          </ac:spMkLst>
        </pc:spChg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83267443" sldId="329"/>
        </pc:sldMkLst>
      </pc:sldChg>
      <pc:sldChg chg="add">
        <pc:chgData name="Thomas Noordeloos" userId="7c446670-7459-44eb-8c93-60d80c060528" providerId="ADAL" clId="{51257895-7CD2-4C0B-85A6-D634716206BE}" dt="2021-05-17T11:17:24.770" v="203"/>
        <pc:sldMkLst>
          <pc:docMk/>
          <pc:sldMk cId="1682676455" sldId="339"/>
        </pc:sldMkLst>
      </pc:sldChg>
      <pc:sldChg chg="add">
        <pc:chgData name="Thomas Noordeloos" userId="7c446670-7459-44eb-8c93-60d80c060528" providerId="ADAL" clId="{51257895-7CD2-4C0B-85A6-D634716206BE}" dt="2021-05-17T11:17:24.770" v="203"/>
        <pc:sldMkLst>
          <pc:docMk/>
          <pc:sldMk cId="487778070" sldId="342"/>
        </pc:sldMkLst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3541430512" sldId="343"/>
        </pc:sldMkLst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2166151410" sldId="347"/>
        </pc:sldMkLst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4081793532" sldId="349"/>
        </pc:sldMkLst>
      </pc:sldChg>
      <pc:sldChg chg="add del">
        <pc:chgData name="Thomas Noordeloos" userId="7c446670-7459-44eb-8c93-60d80c060528" providerId="ADAL" clId="{51257895-7CD2-4C0B-85A6-D634716206BE}" dt="2021-05-12T15:30:00.891" v="100" actId="47"/>
        <pc:sldMkLst>
          <pc:docMk/>
          <pc:sldMk cId="1637519113" sldId="354"/>
        </pc:sldMkLst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3420632344" sldId="355"/>
        </pc:sldMkLst>
      </pc:sldChg>
      <pc:sldChg chg="addSp modSp add del mod">
        <pc:chgData name="Thomas Noordeloos" userId="7c446670-7459-44eb-8c93-60d80c060528" providerId="ADAL" clId="{51257895-7CD2-4C0B-85A6-D634716206BE}" dt="2021-05-17T11:35:25.393" v="214" actId="1076"/>
        <pc:sldMkLst>
          <pc:docMk/>
          <pc:sldMk cId="1852804320" sldId="356"/>
        </pc:sldMkLst>
        <pc:spChg chg="add mod">
          <ac:chgData name="Thomas Noordeloos" userId="7c446670-7459-44eb-8c93-60d80c060528" providerId="ADAL" clId="{51257895-7CD2-4C0B-85A6-D634716206BE}" dt="2021-05-17T11:35:25.393" v="214" actId="1076"/>
          <ac:spMkLst>
            <pc:docMk/>
            <pc:sldMk cId="1852804320" sldId="356"/>
            <ac:spMk id="9" creationId="{38D01C07-078B-4763-B7CD-C11C54EB1C6E}"/>
          </ac:spMkLst>
        </pc:spChg>
      </pc:sldChg>
      <pc:sldChg chg="add">
        <pc:chgData name="Thomas Noordeloos" userId="7c446670-7459-44eb-8c93-60d80c060528" providerId="ADAL" clId="{51257895-7CD2-4C0B-85A6-D634716206BE}" dt="2021-05-12T15:32:45.934" v="113"/>
        <pc:sldMkLst>
          <pc:docMk/>
          <pc:sldMk cId="1198582135" sldId="358"/>
        </pc:sldMkLst>
      </pc:sldChg>
      <pc:sldChg chg="add del">
        <pc:chgData name="Thomas Noordeloos" userId="7c446670-7459-44eb-8c93-60d80c060528" providerId="ADAL" clId="{51257895-7CD2-4C0B-85A6-D634716206BE}" dt="2021-05-12T15:32:40.129" v="112" actId="2696"/>
        <pc:sldMkLst>
          <pc:docMk/>
          <pc:sldMk cId="1483986702" sldId="358"/>
        </pc:sldMkLst>
      </pc:sldChg>
      <pc:sldChg chg="add">
        <pc:chgData name="Thomas Noordeloos" userId="7c446670-7459-44eb-8c93-60d80c060528" providerId="ADAL" clId="{51257895-7CD2-4C0B-85A6-D634716206BE}" dt="2021-05-12T15:31:11.987" v="107"/>
        <pc:sldMkLst>
          <pc:docMk/>
          <pc:sldMk cId="789011853" sldId="359"/>
        </pc:sldMkLst>
      </pc:sldChg>
      <pc:sldChg chg="add del">
        <pc:chgData name="Thomas Noordeloos" userId="7c446670-7459-44eb-8c93-60d80c060528" providerId="ADAL" clId="{51257895-7CD2-4C0B-85A6-D634716206BE}" dt="2021-05-12T15:31:08.556" v="106" actId="2696"/>
        <pc:sldMkLst>
          <pc:docMk/>
          <pc:sldMk cId="2368015967" sldId="359"/>
        </pc:sldMkLst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3277799905" sldId="360"/>
        </pc:sldMkLst>
      </pc:sldChg>
      <pc:sldChg chg="add del">
        <pc:chgData name="Thomas Noordeloos" userId="7c446670-7459-44eb-8c93-60d80c060528" providerId="ADAL" clId="{51257895-7CD2-4C0B-85A6-D634716206BE}" dt="2021-05-12T15:29:11.641" v="95"/>
        <pc:sldMkLst>
          <pc:docMk/>
          <pc:sldMk cId="2072964747" sldId="361"/>
        </pc:sldMkLst>
      </pc:sldChg>
      <pc:sldChg chg="addSp delSp modSp add mod ord">
        <pc:chgData name="Thomas Noordeloos" userId="7c446670-7459-44eb-8c93-60d80c060528" providerId="ADAL" clId="{51257895-7CD2-4C0B-85A6-D634716206BE}" dt="2021-05-17T11:42:39.411" v="273" actId="732"/>
        <pc:sldMkLst>
          <pc:docMk/>
          <pc:sldMk cId="721028182" sldId="362"/>
        </pc:sldMkLst>
        <pc:spChg chg="mod">
          <ac:chgData name="Thomas Noordeloos" userId="7c446670-7459-44eb-8c93-60d80c060528" providerId="ADAL" clId="{51257895-7CD2-4C0B-85A6-D634716206BE}" dt="2021-05-17T11:41:40.419" v="265" actId="108"/>
          <ac:spMkLst>
            <pc:docMk/>
            <pc:sldMk cId="721028182" sldId="362"/>
            <ac:spMk id="7" creationId="{00000000-0000-0000-0000-000000000000}"/>
          </ac:spMkLst>
        </pc:spChg>
        <pc:picChg chg="del">
          <ac:chgData name="Thomas Noordeloos" userId="7c446670-7459-44eb-8c93-60d80c060528" providerId="ADAL" clId="{51257895-7CD2-4C0B-85A6-D634716206BE}" dt="2021-05-17T11:41:49.845" v="266" actId="478"/>
          <ac:picMkLst>
            <pc:docMk/>
            <pc:sldMk cId="721028182" sldId="362"/>
            <ac:picMk id="11" creationId="{00000000-0000-0000-0000-000000000000}"/>
          </ac:picMkLst>
        </pc:picChg>
        <pc:picChg chg="add mod">
          <ac:chgData name="Thomas Noordeloos" userId="7c446670-7459-44eb-8c93-60d80c060528" providerId="ADAL" clId="{51257895-7CD2-4C0B-85A6-D634716206BE}" dt="2021-05-17T11:42:39.411" v="273" actId="732"/>
          <ac:picMkLst>
            <pc:docMk/>
            <pc:sldMk cId="721028182" sldId="362"/>
            <ac:picMk id="1026" creationId="{B141AE52-F3C2-403B-8ADB-B34AA97F8866}"/>
          </ac:picMkLst>
        </pc:picChg>
      </pc:sldChg>
      <pc:sldChg chg="add del">
        <pc:chgData name="Thomas Noordeloos" userId="7c446670-7459-44eb-8c93-60d80c060528" providerId="ADAL" clId="{51257895-7CD2-4C0B-85A6-D634716206BE}" dt="2021-05-12T15:31:04.821" v="105" actId="47"/>
        <pc:sldMkLst>
          <pc:docMk/>
          <pc:sldMk cId="1898121717" sldId="362"/>
        </pc:sldMkLst>
      </pc:sldChg>
      <pc:sldChg chg="add del">
        <pc:chgData name="Thomas Noordeloos" userId="7c446670-7459-44eb-8c93-60d80c060528" providerId="ADAL" clId="{51257895-7CD2-4C0B-85A6-D634716206BE}" dt="2021-05-12T15:33:11.468" v="114" actId="47"/>
        <pc:sldMkLst>
          <pc:docMk/>
          <pc:sldMk cId="81715426" sldId="3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2973-7A98-44E4-8488-CC6CDEAC8F84}" type="datetimeFigureOut">
              <a:rPr lang="nl-NL" smtClean="0"/>
              <a:t>17-5-2021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5A8D6-0C98-46F5-B9EC-E9C08C6C45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846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B15BD-C251-4361-9924-1908F6DB658F}" type="datetimeFigureOut">
              <a:rPr lang="nl-NL" smtClean="0"/>
              <a:t>17-5-2021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D9CD5-9F55-41D3-AAEF-D83B101467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4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301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62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9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197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283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9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54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289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91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95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13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68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4267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74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8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28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92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50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4288" y="6211888"/>
            <a:ext cx="12087226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>
          <a:xfrm>
            <a:off x="2586038" y="6211888"/>
            <a:ext cx="9605962" cy="646112"/>
          </a:xfrm>
          <a:prstGeom prst="rect">
            <a:avLst/>
          </a:prstGeom>
          <a:solidFill>
            <a:srgbClr val="C8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2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pic>
        <p:nvPicPr>
          <p:cNvPr id="1031" name="Afbeelding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38238" y="6211888"/>
            <a:ext cx="482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Afbeelding 10"/>
          <p:cNvPicPr>
            <a:picLocks noChangeAspect="1"/>
          </p:cNvPicPr>
          <p:nvPr/>
        </p:nvPicPr>
        <p:blipFill>
          <a:blip r:embed="rId13"/>
          <a:srcRect l="15472" t="-378519" r="-15472" b="378519"/>
          <a:stretch>
            <a:fillRect/>
          </a:stretch>
        </p:blipFill>
        <p:spPr bwMode="auto">
          <a:xfrm>
            <a:off x="1433513" y="3028950"/>
            <a:ext cx="9324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17"/>
          <p:cNvPicPr>
            <a:picLocks noChangeAspect="1"/>
          </p:cNvPicPr>
          <p:nvPr/>
        </p:nvPicPr>
        <p:blipFill>
          <a:blip r:embed="rId15"/>
          <a:srcRect t="27655" r="23270" b="25470"/>
          <a:stretch>
            <a:fillRect/>
          </a:stretch>
        </p:blipFill>
        <p:spPr bwMode="auto">
          <a:xfrm>
            <a:off x="28575" y="6205538"/>
            <a:ext cx="1085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fbeeldingsresultaat voor pebble stad en mens">
            <a:extLst>
              <a:ext uri="{FF2B5EF4-FFF2-40B4-BE49-F238E27FC236}">
                <a16:creationId xmlns:a16="http://schemas.microsoft.com/office/drawing/2014/main" id="{2777A2BD-7E54-4C3E-A067-36AEA2C614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02" y1="24651" x2="12919" y2="60930"/>
                        <a14:foregroundMark x1="17225" y1="63721" x2="17225" y2="63721"/>
                        <a14:foregroundMark x1="17225" y1="70698" x2="81818" y2="59070"/>
                        <a14:foregroundMark x1="81340" y1="56279" x2="87081" y2="23721"/>
                        <a14:foregroundMark x1="86124" y1="22326" x2="24402" y2="25116"/>
                        <a14:foregroundMark x1="30144" y1="34419" x2="72727" y2="40000"/>
                        <a14:foregroundMark x1="85646" y1="24651" x2="34450" y2="56279"/>
                        <a14:foregroundMark x1="60287" y1="38605" x2="60287" y2="38605"/>
                        <a14:foregroundMark x1="60287" y1="38605" x2="51675" y2="60930"/>
                        <a14:foregroundMark x1="51196" y1="55349" x2="70335" y2="53488"/>
                        <a14:foregroundMark x1="61244" y1="53953" x2="45455" y2="55349"/>
                        <a14:foregroundMark x1="51196" y1="56279" x2="60287" y2="52558"/>
                        <a14:foregroundMark x1="60287" y1="52558" x2="63158" y2="52558"/>
                        <a14:foregroundMark x1="63158" y1="52558" x2="68900" y2="56279"/>
                        <a14:foregroundMark x1="71770" y1="56279" x2="71770" y2="56279"/>
                        <a14:foregroundMark x1="68900" y1="58140" x2="68900" y2="58140"/>
                        <a14:foregroundMark x1="67464" y1="59070" x2="67464" y2="59070"/>
                        <a14:foregroundMark x1="80383" y1="40000" x2="80383" y2="40000"/>
                        <a14:foregroundMark x1="75598" y1="37674" x2="75598" y2="37674"/>
                        <a14:foregroundMark x1="75598" y1="34884" x2="75598" y2="34884"/>
                        <a14:foregroundMark x1="77033" y1="34884" x2="77033" y2="34884"/>
                        <a14:foregroundMark x1="58852" y1="40000" x2="58852" y2="40000"/>
                        <a14:foregroundMark x1="54067" y1="40000" x2="21531" y2="37674"/>
                        <a14:foregroundMark x1="27273" y1="31628" x2="25837" y2="44651"/>
                        <a14:foregroundMark x1="25837" y1="33023" x2="38756" y2="46977"/>
                        <a14:foregroundMark x1="39713" y1="41860" x2="39713" y2="41860"/>
                        <a14:foregroundMark x1="39713" y1="41395" x2="37321" y2="44186"/>
                        <a14:foregroundMark x1="36842" y1="50698" x2="36842" y2="50698"/>
                        <a14:foregroundMark x1="36842" y1="53953" x2="36842" y2="53953"/>
                        <a14:foregroundMark x1="31579" y1="60465" x2="31579" y2="60465"/>
                        <a14:foregroundMark x1="33971" y1="60465" x2="35407" y2="56744"/>
                        <a14:foregroundMark x1="39713" y1="55349" x2="42584" y2="54884"/>
                        <a14:foregroundMark x1="44498" y1="54884" x2="44498" y2="54884"/>
                        <a14:foregroundMark x1="44498" y1="54884" x2="44498" y2="54884"/>
                        <a14:foregroundMark x1="44498" y1="56279" x2="46890" y2="56279"/>
                        <a14:foregroundMark x1="52632" y1="55349" x2="55981" y2="53953"/>
                        <a14:foregroundMark x1="55981" y1="53953" x2="55981" y2="53953"/>
                        <a14:foregroundMark x1="59809" y1="52558" x2="60287" y2="49767"/>
                        <a14:foregroundMark x1="61244" y1="48372" x2="61244" y2="48372"/>
                        <a14:foregroundMark x1="51196" y1="40000" x2="51196" y2="40000"/>
                        <a14:foregroundMark x1="47368" y1="40465" x2="47368" y2="40465"/>
                        <a14:foregroundMark x1="44498" y1="40465" x2="44498" y2="40465"/>
                        <a14:foregroundMark x1="40191" y1="37674" x2="38278" y2="34884"/>
                        <a14:foregroundMark x1="35885" y1="34884" x2="35885" y2="34884"/>
                        <a14:foregroundMark x1="35885" y1="34884" x2="35885" y2="34884"/>
                        <a14:foregroundMark x1="35885" y1="35814" x2="35885" y2="35814"/>
                        <a14:foregroundMark x1="35407" y1="34419" x2="35407" y2="34419"/>
                        <a14:foregroundMark x1="35407" y1="33488" x2="35407" y2="33488"/>
                        <a14:foregroundMark x1="34450" y1="57674" x2="34450" y2="57674"/>
                        <a14:foregroundMark x1="33971" y1="57674" x2="48325" y2="52093"/>
                        <a14:foregroundMark x1="54545" y1="48372" x2="54545" y2="48372"/>
                        <a14:foregroundMark x1="57416" y1="45581" x2="59809" y2="41395"/>
                        <a14:foregroundMark x1="64115" y1="38605" x2="64115" y2="38605"/>
                        <a14:foregroundMark x1="67464" y1="37674" x2="67464" y2="37674"/>
                        <a14:foregroundMark x1="68900" y1="35814" x2="71770" y2="34419"/>
                        <a14:foregroundMark x1="75598" y1="34419" x2="75598" y2="34419"/>
                        <a14:foregroundMark x1="77033" y1="33488" x2="77033" y2="33488"/>
                        <a14:foregroundMark x1="75598" y1="38605" x2="75598" y2="38605"/>
                        <a14:foregroundMark x1="74641" y1="41860" x2="74641" y2="44186"/>
                        <a14:foregroundMark x1="71770" y1="45581" x2="71292" y2="47442"/>
                        <a14:foregroundMark x1="70335" y1="47442" x2="70335" y2="47442"/>
                        <a14:foregroundMark x1="64115" y1="52093" x2="61722" y2="52093"/>
                        <a14:foregroundMark x1="58852" y1="53953" x2="58373" y2="59070"/>
                        <a14:foregroundMark x1="57416" y1="60465" x2="57416" y2="60465"/>
                        <a14:foregroundMark x1="56938" y1="60465" x2="52632" y2="60930"/>
                        <a14:foregroundMark x1="52632" y1="60930" x2="52632" y2="60930"/>
                        <a14:foregroundMark x1="51196" y1="59535" x2="46890" y2="61860"/>
                        <a14:foregroundMark x1="45455" y1="61860" x2="45455" y2="61860"/>
                        <a14:foregroundMark x1="40191" y1="57674" x2="40191" y2="57674"/>
                        <a14:foregroundMark x1="30144" y1="45581" x2="28230" y2="44651"/>
                        <a14:foregroundMark x1="25837" y1="42791" x2="25837" y2="42791"/>
                        <a14:foregroundMark x1="25837" y1="40465" x2="25837" y2="4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18" y="6176963"/>
            <a:ext cx="569439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ng.com/map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lburg.maps.arcgis.com/home/index.html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lburg.maps.arcgis.com/apps/webappviewer/index.html?id=a28c727ff10f4286bcb4582fbda2279e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solidFill>
                  <a:srgbClr val="0070C0"/>
                </a:solidFill>
              </a:rPr>
              <a:t>Inventarisatie plangebied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b="1" dirty="0">
                <a:solidFill>
                  <a:srgbClr val="0070C0"/>
                </a:solidFill>
              </a:rPr>
              <a:t> Inventarisatie plangebied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Marktonderzoek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Ontwerp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Natuur in de stad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5405" y="172756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000" b="1" dirty="0"/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/>
              <a:t> Plangebied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/>
              <a:t> Grondsoorten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/>
              <a:t> Flora en fauna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/>
              <a:t> Infrastructuur</a:t>
            </a:r>
          </a:p>
          <a:p>
            <a:pPr marL="0" indent="0">
              <a:buNone/>
            </a:pPr>
            <a:r>
              <a:rPr lang="nl-NL" sz="2000" dirty="0"/>
              <a:t> </a:t>
            </a: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nl-NL" sz="1400" dirty="0"/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04795"/>
              </p:ext>
            </p:extLst>
          </p:nvPr>
        </p:nvGraphicFramePr>
        <p:xfrm>
          <a:off x="2177583" y="5714290"/>
          <a:ext cx="7459328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400" b="1" dirty="0"/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/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/>
              <a:t> Verantwoording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552" y="582629"/>
            <a:ext cx="10515600" cy="665653"/>
          </a:xfrm>
        </p:spPr>
        <p:txBody>
          <a:bodyPr/>
          <a:lstStyle/>
          <a:p>
            <a:r>
              <a:rPr lang="nl-NL" sz="4800" i="1" dirty="0">
                <a:latin typeface="Calibri" pitchFamily="34" charset="0"/>
              </a:rPr>
              <a:t> </a:t>
            </a:r>
            <a:r>
              <a:rPr lang="nl-NL" sz="3200" dirty="0">
                <a:latin typeface="Calibri" pitchFamily="34" charset="0"/>
              </a:rPr>
              <a:t>2021_IRG_1_ Inventarisatie opdracht en plangebied</a:t>
            </a:r>
            <a:endParaRPr lang="nl-NL" sz="32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35783" y="1578896"/>
            <a:ext cx="3954697" cy="938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Wensen van de opdrachtgever in kaart brengen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Een inventarisatie maken van het plangebied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Beschikbare bronnen raadplegen en informatie verwerken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/>
          <a:srcRect l="21805" r="10840"/>
          <a:stretch/>
        </p:blipFill>
        <p:spPr>
          <a:xfrm>
            <a:off x="1208162" y="1516428"/>
            <a:ext cx="299335" cy="412425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2593" y="2643663"/>
            <a:ext cx="3949718" cy="2631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Leerproduct	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</a:p>
          <a:p>
            <a:pPr eaLnBrk="0" hangingPunct="0"/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Grondsoort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flora en fauna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infrastructuur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historie 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8162" y="2728301"/>
            <a:ext cx="263290" cy="32130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1381" y="1744800"/>
            <a:ext cx="266283" cy="416301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283941" y="1578896"/>
            <a:ext cx="3952509" cy="178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Leerpad		</a:t>
            </a:r>
            <a:r>
              <a:rPr lang="nl-NL" sz="1100" b="1" dirty="0">
                <a:ea typeface="Calibri" pitchFamily="34" charset="0"/>
                <a:cs typeface="Arial" charset="0"/>
              </a:rPr>
              <a:t>	</a:t>
            </a:r>
            <a:br>
              <a:rPr lang="nl-NL" sz="1100" dirty="0">
                <a:ea typeface="Calibri" pitchFamily="34" charset="0"/>
                <a:cs typeface="Arial" charset="0"/>
              </a:rPr>
            </a:br>
            <a:r>
              <a:rPr lang="nl-NL" sz="1100" dirty="0">
                <a:ea typeface="Calibri" pitchFamily="34" charset="0"/>
                <a:cs typeface="Arial" charset="0"/>
              </a:rPr>
              <a:t>- </a:t>
            </a: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Ga op zoek naar informatie over bovengenoemde onderwerpen.</a:t>
            </a:r>
            <a:br>
              <a:rPr lang="nl-NL" sz="1100" dirty="0">
                <a:latin typeface="+mj-lt"/>
                <a:ea typeface="Calibri" pitchFamily="34" charset="0"/>
                <a:cs typeface="Arial" charset="0"/>
              </a:rPr>
            </a:b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- Gebruik beschikbare bronnen om informatieve afbeeldingen te kunnen maken en vinden. Je kunt ook eigen gemaakte foto’s van het gebied in je verslag gebruiken.</a:t>
            </a:r>
            <a:br>
              <a:rPr lang="nl-NL" sz="1100" dirty="0">
                <a:latin typeface="+mj-lt"/>
                <a:ea typeface="Calibri" pitchFamily="34" charset="0"/>
                <a:cs typeface="Arial" charset="0"/>
              </a:rPr>
            </a:b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- Maak een kaart van het plangebied. Denk aan de schaal. </a:t>
            </a:r>
          </a:p>
          <a:p>
            <a:pPr eaLnBrk="0" hangingPunct="0"/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- Zoek vergelijkbare initiatieven in Nederland om inspiratie op te doen voor het ontwerp. </a:t>
            </a:r>
          </a:p>
          <a:p>
            <a:pPr eaLnBrk="0" hangingPunct="0"/>
            <a:r>
              <a:rPr lang="nl-NL" sz="1100" b="1" dirty="0">
                <a:latin typeface="+mj-lt"/>
                <a:ea typeface="Calibri" pitchFamily="34" charset="0"/>
                <a:cs typeface="Arial" charset="0"/>
              </a:rPr>
              <a:t>Maak veel gebruik van afbeeldingen om je verhaal te ondersteunen.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283941" y="3513284"/>
            <a:ext cx="3952509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Samenwerken</a:t>
            </a:r>
            <a:endParaRPr lang="nl-NL" sz="1100" dirty="0">
              <a:ea typeface="Calibri" pitchFamily="34" charset="0"/>
              <a:cs typeface="Arial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Plaats je product op Teams.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Bekijk leerproducten van anderen en geef feedback.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Verbeter je leerproduct en plaats versie 2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Deze opdracht maak je met je projectgroep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Versie 1 17-05-2021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Versie 2 21-05-2021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1853" y="3513284"/>
            <a:ext cx="385812" cy="2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3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25898" y="1538794"/>
            <a:ext cx="613233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16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infrastructuur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latin typeface="Calibri"/>
                <a:ea typeface="Calibri" pitchFamily="34" charset="0"/>
                <a:cs typeface="Arial" charset="0"/>
              </a:rPr>
              <a:t>historie</a:t>
            </a: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53" y="1538794"/>
            <a:ext cx="891985" cy="1088520"/>
          </a:xfrm>
          <a:prstGeom prst="rect">
            <a:avLst/>
          </a:prstGeom>
        </p:spPr>
      </p:pic>
      <p:grpSp>
        <p:nvGrpSpPr>
          <p:cNvPr id="13" name="Groep 12"/>
          <p:cNvGrpSpPr/>
          <p:nvPr/>
        </p:nvGrpSpPr>
        <p:grpSpPr>
          <a:xfrm>
            <a:off x="8133388" y="2083054"/>
            <a:ext cx="3309175" cy="2823648"/>
            <a:chOff x="584200" y="1927136"/>
            <a:chExt cx="5410200" cy="4156529"/>
          </a:xfrm>
        </p:grpSpPr>
        <p:pic>
          <p:nvPicPr>
            <p:cNvPr id="14" name="Picture 2" descr="Frederik Theuwis nieuwe directeur Hall of Fam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00" y="1927136"/>
              <a:ext cx="5314200" cy="311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200" y="5111990"/>
              <a:ext cx="1892811" cy="428004"/>
            </a:xfrm>
            <a:prstGeom prst="rect">
              <a:avLst/>
            </a:prstGeom>
          </p:spPr>
        </p:pic>
        <p:sp>
          <p:nvSpPr>
            <p:cNvPr id="16" name="Tekstvak 15"/>
            <p:cNvSpPr txBox="1"/>
            <p:nvPr/>
          </p:nvSpPr>
          <p:spPr>
            <a:xfrm>
              <a:off x="584200" y="5539993"/>
              <a:ext cx="4309967" cy="54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002060"/>
                  </a:solidFill>
                </a:rPr>
                <a:t>Directeur Hall of Fame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01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ew of a city&#10;&#10;Description automatically generated">
            <a:extLst>
              <a:ext uri="{FF2B5EF4-FFF2-40B4-BE49-F238E27FC236}">
                <a16:creationId xmlns:a16="http://schemas.microsoft.com/office/drawing/2014/main" id="{20C8E7D4-2BD3-6541-8740-1C5FAACA6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1467" y="145245"/>
            <a:ext cx="6429065" cy="5873350"/>
          </a:xfrm>
        </p:spPr>
      </p:pic>
    </p:spTree>
    <p:extLst>
      <p:ext uri="{BB962C8B-B14F-4D97-AF65-F5344CB8AC3E}">
        <p14:creationId xmlns:p14="http://schemas.microsoft.com/office/powerpoint/2010/main" val="3739000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 descr="A view of a city&#10;&#10;Description automatically generated">
            <a:extLst>
              <a:ext uri="{FF2B5EF4-FFF2-40B4-BE49-F238E27FC236}">
                <a16:creationId xmlns:a16="http://schemas.microsoft.com/office/drawing/2014/main" id="{FE1CF84C-4873-4839-AB0F-67A58A75C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2825212" y="120077"/>
            <a:ext cx="6541575" cy="5976135"/>
          </a:xfr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4A8159C-016C-44DF-A097-F8FA0860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00" y="237575"/>
            <a:ext cx="6178199" cy="61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25898" y="1538794"/>
            <a:ext cx="613233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16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infrastructuur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latin typeface="Calibri"/>
                <a:ea typeface="Calibri" pitchFamily="34" charset="0"/>
                <a:cs typeface="Arial" charset="0"/>
              </a:rPr>
              <a:t>historie</a:t>
            </a: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53" y="1538794"/>
            <a:ext cx="891985" cy="1088520"/>
          </a:xfrm>
          <a:prstGeom prst="rect">
            <a:avLst/>
          </a:prstGeom>
        </p:spPr>
      </p:pic>
      <p:pic>
        <p:nvPicPr>
          <p:cNvPr id="3078" name="Picture 6" descr="Bonstaete - Sketchup vs Floorplanner, welke tekentool kies je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15" y="2090056"/>
            <a:ext cx="3550610" cy="18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8244515" y="3944564"/>
            <a:ext cx="2985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Floorplanner.com</a:t>
            </a:r>
          </a:p>
          <a:p>
            <a:pPr fontAlgn="base"/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Sketchup.com</a:t>
            </a:r>
          </a:p>
        </p:txBody>
      </p:sp>
    </p:spTree>
    <p:extLst>
      <p:ext uri="{BB962C8B-B14F-4D97-AF65-F5344CB8AC3E}">
        <p14:creationId xmlns:p14="http://schemas.microsoft.com/office/powerpoint/2010/main" val="342063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Calibri" pitchFamily="34" charset="0"/>
                <a:cs typeface="Arial" charset="0"/>
              </a:rPr>
              <a:t>Zelfgemaakte kaart van het plangebied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041" y="1454727"/>
            <a:ext cx="4975642" cy="449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Bing Brings Search To The Forefront Of The New Bing Maps Preview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74" y="2033107"/>
            <a:ext cx="2828694" cy="15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974774" y="3597334"/>
            <a:ext cx="236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4"/>
              </a:rPr>
              <a:t>www.bing.com/maps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846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Calibri" pitchFamily="34" charset="0"/>
                <a:cs typeface="Arial" charset="0"/>
              </a:rPr>
              <a:t>Zelfgemaakte kaart van het plangebied </a:t>
            </a:r>
            <a:endParaRPr lang="nl-NL" dirty="0"/>
          </a:p>
        </p:txBody>
      </p:sp>
      <p:pic>
        <p:nvPicPr>
          <p:cNvPr id="10" name="45073F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34" y="1551686"/>
            <a:ext cx="6966931" cy="4445080"/>
          </a:xfrm>
          <a:prstGeom prst="rect">
            <a:avLst/>
          </a:prstGeom>
        </p:spPr>
      </p:pic>
      <p:pic>
        <p:nvPicPr>
          <p:cNvPr id="1026" name="Picture 2" descr="Mededeling: Google Maps Platform Places Library - Localyse">
            <a:extLst>
              <a:ext uri="{FF2B5EF4-FFF2-40B4-BE49-F238E27FC236}">
                <a16:creationId xmlns:a16="http://schemas.microsoft.com/office/drawing/2014/main" id="{8ABB3658-D368-4C22-93AB-8E9C3D4DB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5459" r="21964" b="5099"/>
          <a:stretch/>
        </p:blipFill>
        <p:spPr bwMode="auto">
          <a:xfrm>
            <a:off x="511728" y="2743200"/>
            <a:ext cx="1820411" cy="17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64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25898" y="1538794"/>
            <a:ext cx="613233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16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infrastructuur</a:t>
            </a:r>
            <a:r>
              <a:rPr lang="nl-NL" sz="1600" dirty="0">
                <a:latin typeface="Calibri"/>
                <a:ea typeface="Calibri" pitchFamily="34" charset="0"/>
                <a:cs typeface="Arial" charset="0"/>
              </a:rPr>
              <a:t>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historie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53" y="1538794"/>
            <a:ext cx="891985" cy="1088520"/>
          </a:xfrm>
          <a:prstGeom prst="rect">
            <a:avLst/>
          </a:prstGeom>
        </p:spPr>
      </p:pic>
      <p:pic>
        <p:nvPicPr>
          <p:cNvPr id="7170" name="Picture 2" descr="GIS-de Lagen Van Conceptengegevens Voor Infographic Vector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0"/>
          <a:stretch/>
        </p:blipFill>
        <p:spPr bwMode="auto">
          <a:xfrm>
            <a:off x="8403829" y="1870567"/>
            <a:ext cx="3295262" cy="31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8D01C07-078B-4763-B7CD-C11C54EB1C6E}"/>
              </a:ext>
            </a:extLst>
          </p:cNvPr>
          <p:cNvSpPr txBox="1"/>
          <p:nvPr/>
        </p:nvSpPr>
        <p:spPr>
          <a:xfrm>
            <a:off x="8588388" y="4861868"/>
            <a:ext cx="32952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hlinkClick r:id="rId6"/>
              </a:rPr>
              <a:t>https://tilburg.maps.arcgis.com/home/index.html</a:t>
            </a:r>
            <a:r>
              <a:rPr lang="nl-NL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80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25898" y="1538794"/>
            <a:ext cx="613233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16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infrastructuur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historie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53" y="1538794"/>
            <a:ext cx="891985" cy="108852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388" y="1727200"/>
            <a:ext cx="3554359" cy="247247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8133387" y="4579973"/>
            <a:ext cx="35543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50" dirty="0">
                <a:hlinkClick r:id="rId6"/>
              </a:rPr>
              <a:t>https://tilburg.maps.arcgis.com/apps/webappviewer/index.html?id=a28c727ff10f4286bcb4582fbda2279e</a:t>
            </a:r>
            <a:endParaRPr lang="nl-NL" sz="1050" dirty="0"/>
          </a:p>
        </p:txBody>
      </p:sp>
      <p:sp>
        <p:nvSpPr>
          <p:cNvPr id="9" name="Rechthoek 8"/>
          <p:cNvSpPr/>
          <p:nvPr/>
        </p:nvSpPr>
        <p:spPr>
          <a:xfrm>
            <a:off x="8133387" y="4309030"/>
            <a:ext cx="270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Bomenkaart Tilburg</a:t>
            </a:r>
          </a:p>
        </p:txBody>
      </p:sp>
    </p:spTree>
    <p:extLst>
      <p:ext uri="{BB962C8B-B14F-4D97-AF65-F5344CB8AC3E}">
        <p14:creationId xmlns:p14="http://schemas.microsoft.com/office/powerpoint/2010/main" val="3277799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00202" y="1412942"/>
            <a:ext cx="2974702" cy="2585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9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9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infrastructuur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historie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9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420" y="1412942"/>
            <a:ext cx="663000" cy="67100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914901" y="1327284"/>
            <a:ext cx="69215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Opdracht flora en fauna</a:t>
            </a:r>
          </a:p>
          <a:p>
            <a:pPr fontAlgn="base"/>
            <a:endParaRPr lang="nl-NL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</a:rPr>
              <a:t>Verzamel minimaal 6 foto’s met verschillende planten en bomen in het gebied rondom de Hall of Fame.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</a:rPr>
              <a:t>Vermeld bij iedere foto de locatie en de (Latijnse) naam van de plant of boom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</a:rPr>
              <a:t>Gebruik o.a. de bomenkaart van Tilburg en Google </a:t>
            </a:r>
            <a:r>
              <a:rPr lang="nl-NL" sz="2000" dirty="0" err="1">
                <a:latin typeface="Calibri" panose="020F0502020204030204" pitchFamily="34" charset="0"/>
              </a:rPr>
              <a:t>streetview</a:t>
            </a:r>
            <a:endParaRPr lang="nl-NL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6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9"/>
          </a:xfrm>
        </p:spPr>
        <p:txBody>
          <a:bodyPr>
            <a:normAutofit/>
          </a:bodyPr>
          <a:lstStyle/>
          <a:p>
            <a:r>
              <a:rPr lang="nl-NL" dirty="0"/>
              <a:t>Vorige week</a:t>
            </a:r>
          </a:p>
          <a:p>
            <a:r>
              <a:rPr lang="nl-NL" dirty="0"/>
              <a:t>Periode planning</a:t>
            </a:r>
          </a:p>
          <a:p>
            <a:r>
              <a:rPr lang="nl-NL" dirty="0"/>
              <a:t>Leerarrangement 1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2050" name="Picture 2" descr="Plan Transparent Png - Planning Icon Png, Png Download - kind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26" y="1567046"/>
            <a:ext cx="3353960" cy="349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25898" y="1538794"/>
            <a:ext cx="613233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16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infrastructuur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historie</a:t>
            </a: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53" y="1538794"/>
            <a:ext cx="891985" cy="10885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388" y="2083054"/>
            <a:ext cx="3660557" cy="25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82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Calibri" pitchFamily="34" charset="0"/>
                <a:cs typeface="Arial" charset="0"/>
              </a:rPr>
              <a:t>Informatie over de locatie op het gebied van: </a:t>
            </a:r>
            <a:br>
              <a:rPr lang="nl-NL" dirty="0">
                <a:ea typeface="Calibri" pitchFamily="34" charset="0"/>
                <a:cs typeface="Arial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1200" y="1329343"/>
            <a:ext cx="4104918" cy="1304319"/>
          </a:xfrm>
        </p:spPr>
        <p:txBody>
          <a:bodyPr/>
          <a:lstStyle/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Historie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 descr="Oude industrie, nieuwe hots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7" y="2116918"/>
            <a:ext cx="5402263" cy="3393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054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Calibri" pitchFamily="34" charset="0"/>
                <a:cs typeface="Arial" charset="0"/>
              </a:rPr>
              <a:t>Informatie over de locatie op het gebied van: </a:t>
            </a:r>
            <a:br>
              <a:rPr lang="nl-NL" dirty="0">
                <a:ea typeface="Calibri" pitchFamily="34" charset="0"/>
                <a:cs typeface="Arial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1200" y="1329343"/>
            <a:ext cx="4104918" cy="1304319"/>
          </a:xfrm>
        </p:spPr>
        <p:txBody>
          <a:bodyPr/>
          <a:lstStyle/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Historie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690688"/>
            <a:ext cx="59817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3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4911" y="-77055"/>
            <a:ext cx="10515600" cy="1325563"/>
          </a:xfrm>
        </p:spPr>
        <p:txBody>
          <a:bodyPr/>
          <a:lstStyle/>
          <a:p>
            <a:r>
              <a:rPr lang="nl-NL" dirty="0"/>
              <a:t>LA 1 Inventarisatie opdracht en plangebied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25898" y="1538794"/>
            <a:ext cx="6132330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70C0"/>
                </a:solidFill>
                <a:latin typeface="Arial" charset="0"/>
                <a:ea typeface="Calibri" pitchFamily="34" charset="0"/>
                <a:cs typeface="Arial" charset="0"/>
              </a:rPr>
              <a:t>Leerproduct	</a:t>
            </a:r>
            <a:r>
              <a:rPr lang="nl-NL" sz="1600" b="1" dirty="0">
                <a:solidFill>
                  <a:prstClr val="black"/>
                </a:solidFill>
                <a:latin typeface="Arial" charset="0"/>
                <a:ea typeface="Calibri" pitchFamily="34" charset="0"/>
                <a:cs typeface="Arial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grondsoort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flora en fauna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</a:rPr>
              <a:t>infrastructuur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</a:rPr>
              <a:t>historie </a:t>
            </a:r>
          </a:p>
          <a:p>
            <a:pPr marL="171446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dirty="0">
                <a:solidFill>
                  <a:prstClr val="black"/>
                </a:solidFill>
                <a:latin typeface="Calibri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35" lvl="1" indent="-17144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1600" b="1" dirty="0">
                <a:solidFill>
                  <a:srgbClr val="FF0000"/>
                </a:solidFill>
                <a:latin typeface="Calibri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53" y="1538794"/>
            <a:ext cx="891985" cy="1088520"/>
          </a:xfrm>
          <a:prstGeom prst="rect">
            <a:avLst/>
          </a:prstGeom>
        </p:spPr>
      </p:pic>
      <p:pic>
        <p:nvPicPr>
          <p:cNvPr id="1026" name="Picture 2" descr="Helicon MBO Tilburg">
            <a:extLst>
              <a:ext uri="{FF2B5EF4-FFF2-40B4-BE49-F238E27FC236}">
                <a16:creationId xmlns:a16="http://schemas.microsoft.com/office/drawing/2014/main" id="{B141AE52-F3C2-403B-8ADB-B34AA97F8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1"/>
          <a:stretch/>
        </p:blipFill>
        <p:spPr bwMode="auto">
          <a:xfrm>
            <a:off x="8397380" y="1967522"/>
            <a:ext cx="3492884" cy="29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28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Vragen?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4" y="2064424"/>
            <a:ext cx="5238751" cy="3352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Calibri" pitchFamily="34" charset="0"/>
                <a:cs typeface="Arial" charset="0"/>
              </a:rPr>
              <a:t>Verdeel in je groep onderstaande elementen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 Grondsoort</a:t>
            </a:r>
          </a:p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 Flora en fauna</a:t>
            </a:r>
          </a:p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 Infrastructuur </a:t>
            </a:r>
          </a:p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 Historie </a:t>
            </a:r>
          </a:p>
          <a:p>
            <a:pPr lvl="1" eaLnBrk="0" hangingPunct="0">
              <a:buFont typeface="Wingdings" panose="05000000000000000000" pitchFamily="2" charset="2"/>
              <a:buChar char="§"/>
            </a:pPr>
            <a:r>
              <a:rPr lang="nl-NL" sz="3200" dirty="0">
                <a:ea typeface="Calibri" pitchFamily="34" charset="0"/>
                <a:cs typeface="Arial" charset="0"/>
              </a:rPr>
              <a:t> Inventarisatie eerste ideeën van de specialisaties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858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week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2052" name="Picture 4" descr="https://scontent-amt2-1.xx.fbcdn.net/v/t1.0-9/61372764_1952993098134776_3155822908312387584_o.jpg?_nc_cat=102&amp;_nc_sid=6e5ad9&amp;_nc_ohc=P1kSSfnQquoAX-Iqpv9&amp;_nc_ht=scontent-amt2-1.xx&amp;oh=da3cf897c5d56fd81e27bc3840ca3dfd&amp;oe=5EBE3B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40" y="1972259"/>
            <a:ext cx="7739312" cy="30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ll-of-fame-logo - Tilburg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2655" r="17619" b="13458"/>
          <a:stretch/>
        </p:blipFill>
        <p:spPr bwMode="auto">
          <a:xfrm>
            <a:off x="10250148" y="2024638"/>
            <a:ext cx="1405817" cy="11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meente Tilburg | Aerde advies &amp; bouwmanagement Tilburg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/>
          <a:stretch/>
        </p:blipFill>
        <p:spPr bwMode="auto">
          <a:xfrm>
            <a:off x="10026201" y="3497100"/>
            <a:ext cx="1853712" cy="12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3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week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6223001" y="1927136"/>
            <a:ext cx="5753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>
                <a:solidFill>
                  <a:srgbClr val="000000"/>
                </a:solidFill>
                <a:cs typeface="Times New Roman" panose="02020603050405020304" pitchFamily="18" charset="0"/>
              </a:rPr>
              <a:t>“Het gebied rondom de Hall of Fame verandert, daardoor ontstaat er ruimte voor nieuwe creatieve ideeën voor én door Tilburgers.”</a:t>
            </a:r>
            <a:endParaRPr lang="nl-NL" sz="2400">
              <a:cs typeface="Times New Roman" panose="02020603050405020304" pitchFamily="18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584200" y="1927136"/>
            <a:ext cx="5410200" cy="3982192"/>
            <a:chOff x="584200" y="1927136"/>
            <a:chExt cx="5410200" cy="3982191"/>
          </a:xfrm>
        </p:grpSpPr>
        <p:pic>
          <p:nvPicPr>
            <p:cNvPr id="8" name="Picture 2" descr="Frederik Theuwis nieuwe directeur Hall of F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00" y="1927136"/>
              <a:ext cx="5314200" cy="311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200" y="5111990"/>
              <a:ext cx="1892811" cy="428004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584200" y="5539995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>
                  <a:solidFill>
                    <a:srgbClr val="002060"/>
                  </a:solidFill>
                </a:rPr>
                <a:t>Directeur Hall of Fame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15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week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8201" y="1523432"/>
            <a:ext cx="692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Samen met Helicon MBO Tilburg wil Frederik  ontwerpen aanleveren bij de gemeente Tilburg waarbij het vergroten van de leefbaarheid centraal moet staan. De ontwerpen zijn onderverdeeld in verschillende thema’s; lifestyle, biobased economy, vrijetijd, water &amp; energie en stad &amp; wijk. </a:t>
            </a:r>
          </a:p>
        </p:txBody>
      </p:sp>
      <p:pic>
        <p:nvPicPr>
          <p:cNvPr id="14" name="Picture 2" descr="http://vervoortarchitecten.nl/wp-content/uploads/2019/01/2-20101220_perspectief-entr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570467"/>
            <a:ext cx="3442629" cy="22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838200" y="2915384"/>
            <a:ext cx="5461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Lifestyle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Hoe kan je het gebied in én rondom de Hall of Fame zo inrichten dat je de doelgroep aantrekkelijk gezond laat consumeren? 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Biobased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economy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Hoe kan in het gebied in én rondom de Hall of Fame zichtbaarheid  geven aan afvalstromen en reststromen. </a:t>
            </a:r>
          </a:p>
          <a:p>
            <a:pPr fontAlgn="base"/>
            <a:endParaRPr lang="nl-N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nl-NL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Water &amp; Energie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Hall of Fame zoekt een creatieve oplossing voor het grote aanbod van (regen)water. 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299200" y="291538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nl-NL" sz="1600" b="1">
                <a:solidFill>
                  <a:srgbClr val="000000"/>
                </a:solidFill>
                <a:latin typeface="Calibri" panose="020F0502020204030204" pitchFamily="34" charset="0"/>
              </a:rPr>
              <a:t>Vrijetijd</a:t>
            </a:r>
            <a:r>
              <a:rPr lang="nl-NL" sz="16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>
                <a:solidFill>
                  <a:srgbClr val="000000"/>
                </a:solidFill>
                <a:latin typeface="Calibri" panose="020F0502020204030204" pitchFamily="34" charset="0"/>
              </a:rPr>
              <a:t>Hoe kan in het gebied in én rondom de Hall of Fame rekening worden gehouden met diversiteit van festivals voor verschillende doelgroepen  </a:t>
            </a:r>
            <a:endParaRPr lang="nl-NL" sz="1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 b="1">
                <a:solidFill>
                  <a:srgbClr val="000000"/>
                </a:solidFill>
                <a:latin typeface="Calibri" panose="020F0502020204030204" pitchFamily="34" charset="0"/>
              </a:rPr>
              <a:t>Stad &amp; wijk</a:t>
            </a:r>
            <a:r>
              <a:rPr lang="nl-NL" sz="16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nl-NL" sz="1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nl-NL" sz="1600">
                <a:solidFill>
                  <a:srgbClr val="000000"/>
                </a:solidFill>
                <a:latin typeface="Calibri" panose="020F0502020204030204" pitchFamily="34" charset="0"/>
              </a:rPr>
              <a:t>Hoe kan je het gebied zo inrichten dat je de burgers/ bewoners actief kan laten deelnemen aan- en  meer betrokken kan laten zijn bij de activiteiten van Hall of Fame. </a:t>
            </a:r>
            <a:endParaRPr lang="nl-NL" sz="16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9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Groepsindeling periode 4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1328059" y="1690689"/>
          <a:ext cx="9535885" cy="3349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77">
                  <a:extLst>
                    <a:ext uri="{9D8B030D-6E8A-4147-A177-3AD203B41FA5}">
                      <a16:colId xmlns:a16="http://schemas.microsoft.com/office/drawing/2014/main" val="2449129362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2202360707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1518068711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2376437715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3745725032"/>
                    </a:ext>
                  </a:extLst>
                </a:gridCol>
              </a:tblGrid>
              <a:tr h="421121">
                <a:tc gridSpan="4">
                  <a:txBody>
                    <a:bodyPr/>
                    <a:lstStyle/>
                    <a:p>
                      <a:pPr algn="l"/>
                      <a:r>
                        <a:rPr lang="nl-NL" sz="1300">
                          <a:solidFill>
                            <a:schemeClr val="tx1"/>
                          </a:solidFill>
                        </a:rPr>
                        <a:t>Klas</a:t>
                      </a:r>
                      <a:r>
                        <a:rPr lang="nl-NL" sz="1300" baseline="0">
                          <a:solidFill>
                            <a:schemeClr val="tx1"/>
                          </a:solidFill>
                        </a:rPr>
                        <a:t> MT-V-SM41A</a:t>
                      </a:r>
                      <a:endParaRPr lang="nl-NL" sz="13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13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094377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Groep 1</a:t>
                      </a:r>
                    </a:p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LIFESTYLE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Groep 2</a:t>
                      </a:r>
                    </a:p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BIOBASED /</a:t>
                      </a:r>
                    </a:p>
                    <a:p>
                      <a:pPr algn="ctr"/>
                      <a:r>
                        <a:rPr lang="nl-NL" sz="1600" b="1" i="1" dirty="0">
                          <a:solidFill>
                            <a:srgbClr val="0070C0"/>
                          </a:solidFill>
                        </a:rPr>
                        <a:t>WATER &amp; 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Groep 3</a:t>
                      </a:r>
                    </a:p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VRIJETIJD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Groep 4</a:t>
                      </a:r>
                    </a:p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WATER &amp; 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Groep 5</a:t>
                      </a:r>
                    </a:p>
                    <a:p>
                      <a:pPr algn="ctr"/>
                      <a:r>
                        <a:rPr lang="nl-NL" sz="16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STAD &amp;</a:t>
                      </a:r>
                      <a:r>
                        <a:rPr lang="nl-NL" sz="1600" b="1" i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WIJK</a:t>
                      </a:r>
                      <a:endParaRPr lang="nl-NL" sz="1600" b="1" i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138859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Sara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Gabriela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Sander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Martijn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2340453855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Mika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Anne-Sophie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Carlijn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Vicky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2419062599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Jelle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Islam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Maeva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Abel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38157026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Elena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Amber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Kevin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Benthe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436950683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Indy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Maaike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9524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67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Groepsindeling periode 4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1328059" y="1690689"/>
          <a:ext cx="9535885" cy="3633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77">
                  <a:extLst>
                    <a:ext uri="{9D8B030D-6E8A-4147-A177-3AD203B41FA5}">
                      <a16:colId xmlns:a16="http://schemas.microsoft.com/office/drawing/2014/main" val="2449129362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2202360707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1518068711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2376437715"/>
                    </a:ext>
                  </a:extLst>
                </a:gridCol>
                <a:gridCol w="1907177">
                  <a:extLst>
                    <a:ext uri="{9D8B030D-6E8A-4147-A177-3AD203B41FA5}">
                      <a16:colId xmlns:a16="http://schemas.microsoft.com/office/drawing/2014/main" val="3745725032"/>
                    </a:ext>
                  </a:extLst>
                </a:gridCol>
              </a:tblGrid>
              <a:tr h="421121">
                <a:tc gridSpan="4">
                  <a:txBody>
                    <a:bodyPr/>
                    <a:lstStyle/>
                    <a:p>
                      <a:pPr algn="l"/>
                      <a:r>
                        <a:rPr lang="nl-NL" sz="1300">
                          <a:solidFill>
                            <a:schemeClr val="tx1"/>
                          </a:solidFill>
                        </a:rPr>
                        <a:t>Klas</a:t>
                      </a:r>
                      <a:r>
                        <a:rPr lang="nl-NL" sz="1300" baseline="0">
                          <a:solidFill>
                            <a:schemeClr val="tx1"/>
                          </a:solidFill>
                        </a:rPr>
                        <a:t> MT-V-SM41B</a:t>
                      </a:r>
                      <a:endParaRPr lang="nl-NL" sz="13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NL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13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094377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Groep 1</a:t>
                      </a:r>
                    </a:p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LIFESTYLE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300" b="1" i="1" dirty="0">
                          <a:solidFill>
                            <a:schemeClr val="tx1"/>
                          </a:solidFill>
                        </a:rPr>
                        <a:t>Groep 2</a:t>
                      </a:r>
                    </a:p>
                    <a:p>
                      <a:pPr algn="ctr"/>
                      <a:r>
                        <a:rPr lang="nl-NL" sz="1300" b="1" i="1" dirty="0">
                          <a:solidFill>
                            <a:schemeClr val="tx1"/>
                          </a:solidFill>
                        </a:rPr>
                        <a:t>BIOBASED /</a:t>
                      </a:r>
                    </a:p>
                    <a:p>
                      <a:pPr algn="ctr"/>
                      <a:r>
                        <a:rPr lang="nl-NL" sz="1300" b="1" i="1" dirty="0">
                          <a:solidFill>
                            <a:srgbClr val="0070C0"/>
                          </a:solidFill>
                        </a:rPr>
                        <a:t>STAD &amp; WIJK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Groep 3</a:t>
                      </a:r>
                    </a:p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VRIJETIJD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Groep 4</a:t>
                      </a:r>
                    </a:p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WATER &amp; 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Groep 5</a:t>
                      </a:r>
                    </a:p>
                    <a:p>
                      <a:pPr algn="ctr"/>
                      <a:r>
                        <a:rPr lang="nl-NL" sz="1300" b="1" i="1">
                          <a:solidFill>
                            <a:schemeClr val="tx1"/>
                          </a:solidFill>
                        </a:rPr>
                        <a:t>STAD &amp;</a:t>
                      </a:r>
                      <a:r>
                        <a:rPr lang="nl-NL" sz="1300" b="1" i="1" baseline="0">
                          <a:solidFill>
                            <a:schemeClr val="tx1"/>
                          </a:solidFill>
                        </a:rPr>
                        <a:t> WIJK</a:t>
                      </a:r>
                      <a:endParaRPr lang="nl-NL" sz="1300" b="1" i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138859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Emma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Meike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Marissa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Soumeiya</a:t>
                      </a:r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2340453855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Nick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Lieke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Stan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2419062599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Sjoerd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Giel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Jorn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Jolina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38157026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Sofie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Mike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Floris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Femke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6950683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Lotte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Merijn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9524071"/>
                  </a:ext>
                </a:extLst>
              </a:tr>
              <a:tr h="421121"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Harris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NL" sz="18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2819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778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0982" y="-77055"/>
            <a:ext cx="10515600" cy="1325563"/>
          </a:xfrm>
        </p:spPr>
        <p:txBody>
          <a:bodyPr/>
          <a:lstStyle/>
          <a:p>
            <a:r>
              <a:rPr lang="nl-NL" dirty="0"/>
              <a:t>Periode planning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475270" y="1015939"/>
          <a:ext cx="11610109" cy="503278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66582">
                  <a:extLst>
                    <a:ext uri="{9D8B030D-6E8A-4147-A177-3AD203B41FA5}">
                      <a16:colId xmlns:a16="http://schemas.microsoft.com/office/drawing/2014/main" val="1578936107"/>
                    </a:ext>
                  </a:extLst>
                </a:gridCol>
                <a:gridCol w="4057453">
                  <a:extLst>
                    <a:ext uri="{9D8B030D-6E8A-4147-A177-3AD203B41FA5}">
                      <a16:colId xmlns:a16="http://schemas.microsoft.com/office/drawing/2014/main" val="1136983101"/>
                    </a:ext>
                  </a:extLst>
                </a:gridCol>
                <a:gridCol w="6486074">
                  <a:extLst>
                    <a:ext uri="{9D8B030D-6E8A-4147-A177-3AD203B41FA5}">
                      <a16:colId xmlns:a16="http://schemas.microsoft.com/office/drawing/2014/main" val="2144178840"/>
                    </a:ext>
                  </a:extLst>
                </a:gridCol>
              </a:tblGrid>
              <a:tr h="240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Week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Inhoud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effectLst/>
                        </a:rPr>
                        <a:t>Belangrijke data 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4004620440"/>
                  </a:ext>
                </a:extLst>
              </a:tr>
              <a:tr h="28358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MEIVAKANTIE</a:t>
                      </a:r>
                    </a:p>
                  </a:txBody>
                  <a:tcPr marL="62791" marR="6279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0" marR="6279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533241"/>
                  </a:ext>
                </a:extLst>
              </a:tr>
              <a:tr h="357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Opstart periode + introductie IBS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Donderdag en vrijdag vrij i.v.m. Hemelvaart     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Woensdag 12 mei stage assessment</a:t>
                      </a: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834559351"/>
                  </a:ext>
                </a:extLst>
              </a:tr>
              <a:tr h="479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Dinsdag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18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mei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herkansing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portfolio deadline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Woensdag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19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herkansing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portfolio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deadline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periode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120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(MT-V-SM41C)</a:t>
                      </a:r>
                      <a:endParaRPr lang="en-US" sz="1200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284414043"/>
                  </a:ext>
                </a:extLst>
              </a:tr>
              <a:tr h="485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Dinsdag 25-05</a:t>
                      </a:r>
                      <a:r>
                        <a:rPr lang="nl-NL" sz="12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deadline </a:t>
                      </a:r>
                      <a:r>
                        <a:rPr lang="nl-NL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Wix</a:t>
                      </a: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portfolio (IBM)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Vrijdag</a:t>
                      </a:r>
                      <a:r>
                        <a:rPr lang="nl-NL" sz="12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28-05 herkansing stage assessment</a:t>
                      </a: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1651161508"/>
                  </a:ext>
                </a:extLst>
              </a:tr>
              <a:tr h="290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Vrijdag 04-06 herkansing IBS ‘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Mijn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leefomgeving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’ </a:t>
                      </a:r>
                      <a:r>
                        <a:rPr lang="en-US" sz="120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(MT-V-SM41C)</a:t>
                      </a:r>
                      <a:endParaRPr lang="nl-NL" sz="1200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2334209436"/>
                  </a:ext>
                </a:extLst>
              </a:tr>
              <a:tr h="290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nl-NL" sz="1200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3290957788"/>
                  </a:ext>
                </a:extLst>
              </a:tr>
              <a:tr h="290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1155557093"/>
                  </a:ext>
                </a:extLst>
              </a:tr>
              <a:tr h="550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Dinsdag 22-06 Presentaties ontwerpen (</a:t>
                      </a:r>
                      <a:r>
                        <a:rPr lang="nl-NL" sz="12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onder voorbehoud</a:t>
                      </a: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Werkproces examens volgens individuele planning </a:t>
                      </a: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2312800843"/>
                  </a:ext>
                </a:extLst>
              </a:tr>
              <a:tr h="65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Lessen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Herkansing werkproces examen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Donderdag 01-07 portfolio deadline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Vrijdag 02-07 IBS Verantwoordingsdocument deadline</a:t>
                      </a: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1492323203"/>
                  </a:ext>
                </a:extLst>
              </a:tr>
              <a:tr h="470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Toetsen – geen lessen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Dinsdag 06-07 Kennistoets p4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Donderdag 08-07 Herkansing portfolio deadline p4</a:t>
                      </a: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2469585719"/>
                  </a:ext>
                </a:extLst>
              </a:tr>
              <a:tr h="628314"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Geen les i.v.m. afronding schooljaar 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791" marR="62791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Maandag 12-07 Herkansing IBS toets p4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Woensdag 14-07 Laatste herkansingen</a:t>
                      </a:r>
                    </a:p>
                  </a:txBody>
                  <a:tcPr marL="62791" marR="62791" marT="0" marB="0"/>
                </a:tc>
                <a:extLst>
                  <a:ext uri="{0D108BD9-81ED-4DB2-BD59-A6C34878D82A}">
                    <a16:rowId xmlns:a16="http://schemas.microsoft.com/office/drawing/2014/main" val="1407096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54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96146"/>
          </a:xfrm>
        </p:spPr>
        <p:txBody>
          <a:bodyPr/>
          <a:lstStyle/>
          <a:p>
            <a:r>
              <a:rPr lang="nl-NL" dirty="0"/>
              <a:t>Leerarrangement 1 </a:t>
            </a:r>
            <a:br>
              <a:rPr lang="nl-NL" dirty="0"/>
            </a:br>
            <a:r>
              <a:rPr lang="nl-NL" sz="4400" b="1" dirty="0">
                <a:solidFill>
                  <a:srgbClr val="002060"/>
                </a:solidFill>
                <a:latin typeface="Calibri" pitchFamily="34" charset="0"/>
              </a:rPr>
              <a:t>Inventarisatie opdracht en plangebied</a:t>
            </a:r>
            <a:endParaRPr lang="nl-NL" sz="4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Festival Mundial verhuist naar Spoorzone Tilburg - Omroep Brab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91" y="2910649"/>
            <a:ext cx="5064817" cy="2848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2529152"/>
      </p:ext>
    </p:extLst>
  </p:cSld>
  <p:clrMapOvr>
    <a:masterClrMapping/>
  </p:clrMapOvr>
</p:sld>
</file>

<file path=ppt/theme/theme1.xml><?xml version="1.0" encoding="utf-8"?>
<a:theme xmlns:a="http://schemas.openxmlformats.org/drawingml/2006/main" name="Thema1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DEA1A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1" id="{848D2DA3-4BAC-4590-9F3A-C04EAD61AF1C}" vid="{84936BD3-994A-46F0-BAD8-245BDD45B96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3" ma:contentTypeDescription="Een nieuw document maken." ma:contentTypeScope="" ma:versionID="40482e5b53334d1eeebda43037df53c5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9c978e2734d7fc04f5be9d8ae96b6347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0517EB-918A-4F91-B474-4547F2D83E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7DE6F1-65E5-4742-993C-166C160C650C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47a28104-336f-447d-946e-e305ac2bcd47"/>
    <ds:schemaRef ds:uri="34354c1b-6b8c-435b-ad50-990538c1955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972017-D562-41D6-B711-EB7B899DB4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1517</Words>
  <Application>Microsoft Office PowerPoint</Application>
  <PresentationFormat>Breedbeeld</PresentationFormat>
  <Paragraphs>337</Paragraphs>
  <Slides>25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Segoe UI</vt:lpstr>
      <vt:lpstr>Wingdings</vt:lpstr>
      <vt:lpstr>Thema1</vt:lpstr>
      <vt:lpstr>Inventarisatie plangebied</vt:lpstr>
      <vt:lpstr>Inhoud </vt:lpstr>
      <vt:lpstr>Vorige week</vt:lpstr>
      <vt:lpstr>Vorige week</vt:lpstr>
      <vt:lpstr>Vorige week</vt:lpstr>
      <vt:lpstr>Groepsindeling periode 4</vt:lpstr>
      <vt:lpstr>Groepsindeling periode 4</vt:lpstr>
      <vt:lpstr>Periode planning</vt:lpstr>
      <vt:lpstr>Leerarrangement 1  Inventarisatie opdracht en plangebied</vt:lpstr>
      <vt:lpstr> 2021_IRG_1_ Inventarisatie opdracht en plangebied</vt:lpstr>
      <vt:lpstr>LA 1 Inventarisatie opdracht en plangebied</vt:lpstr>
      <vt:lpstr>PowerPoint-presentatie</vt:lpstr>
      <vt:lpstr>PowerPoint-presentatie</vt:lpstr>
      <vt:lpstr>LA 1 Inventarisatie opdracht en plangebied</vt:lpstr>
      <vt:lpstr>Zelfgemaakte kaart van het plangebied </vt:lpstr>
      <vt:lpstr>Zelfgemaakte kaart van het plangebied </vt:lpstr>
      <vt:lpstr>LA 1 Inventarisatie opdracht en plangebied</vt:lpstr>
      <vt:lpstr>LA 1 Inventarisatie opdracht en plangebied</vt:lpstr>
      <vt:lpstr>LA 1 Inventarisatie opdracht en plangebied</vt:lpstr>
      <vt:lpstr>LA 1 Inventarisatie opdracht en plangebied</vt:lpstr>
      <vt:lpstr>Informatie over de locatie op het gebied van:  </vt:lpstr>
      <vt:lpstr>Informatie over de locatie op het gebied van:  </vt:lpstr>
      <vt:lpstr>LA 1 Inventarisatie opdracht en plangebied</vt:lpstr>
      <vt:lpstr>Vragen? </vt:lpstr>
      <vt:lpstr>Verdeel in je groep onderstaande elementen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Thomas Noordeloos</cp:lastModifiedBy>
  <cp:revision>22</cp:revision>
  <dcterms:created xsi:type="dcterms:W3CDTF">2020-08-25T13:15:30Z</dcterms:created>
  <dcterms:modified xsi:type="dcterms:W3CDTF">2021-05-17T11:43:50Z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